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20104100" cy="11309350"/>
  <p:notesSz cx="20104100" cy="113093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1224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25538" y="515377"/>
            <a:ext cx="5345430" cy="11563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400" b="0" i="0">
                <a:solidFill>
                  <a:schemeClr val="bg1"/>
                </a:solidFill>
                <a:latin typeface="MontereyFLF"/>
                <a:cs typeface="MontereyFL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6333236"/>
            <a:ext cx="14072870" cy="2827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50" b="0" i="0">
                <a:solidFill>
                  <a:schemeClr val="bg1"/>
                </a:solidFill>
                <a:latin typeface="Gotham Book"/>
                <a:cs typeface="Gotham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400" b="0" i="0">
                <a:solidFill>
                  <a:schemeClr val="bg1"/>
                </a:solidFill>
                <a:latin typeface="MontereyFLF"/>
                <a:cs typeface="MontereyFL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950" b="0" i="0">
                <a:solidFill>
                  <a:schemeClr val="bg1"/>
                </a:solidFill>
                <a:latin typeface="Gotham Book"/>
                <a:cs typeface="Gotham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400" b="0" i="0">
                <a:solidFill>
                  <a:schemeClr val="bg1"/>
                </a:solidFill>
                <a:latin typeface="MontereyFLF"/>
                <a:cs typeface="MontereyFL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9/8/2023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400" b="0" i="0">
                <a:solidFill>
                  <a:schemeClr val="bg1"/>
                </a:solidFill>
                <a:latin typeface="MontereyFLF"/>
                <a:cs typeface="MontereyFL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9/8/2023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9/8/2023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79682" y="484452"/>
            <a:ext cx="11953021" cy="20044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400" b="0" i="0">
                <a:solidFill>
                  <a:schemeClr val="bg1"/>
                </a:solidFill>
                <a:latin typeface="MontereyFLF"/>
                <a:cs typeface="MontereyFL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47704" y="3963511"/>
            <a:ext cx="13381355" cy="23418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50" b="0" i="0">
                <a:solidFill>
                  <a:schemeClr val="bg1"/>
                </a:solidFill>
                <a:latin typeface="Gotham Book"/>
                <a:cs typeface="Gotham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0517696"/>
            <a:ext cx="6433312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www.fabricimages.com/fi-interiors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0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.jpg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1.jpg"/><Relationship Id="rId18" Type="http://schemas.openxmlformats.org/officeDocument/2006/relationships/image" Target="../media/image56.jpg"/><Relationship Id="rId26" Type="http://schemas.openxmlformats.org/officeDocument/2006/relationships/image" Target="../media/image64.jpg"/><Relationship Id="rId3" Type="http://schemas.openxmlformats.org/officeDocument/2006/relationships/image" Target="../media/image41.jpg"/><Relationship Id="rId21" Type="http://schemas.openxmlformats.org/officeDocument/2006/relationships/image" Target="../media/image59.jpg"/><Relationship Id="rId34" Type="http://schemas.openxmlformats.org/officeDocument/2006/relationships/image" Target="../media/image72.jpg"/><Relationship Id="rId7" Type="http://schemas.openxmlformats.org/officeDocument/2006/relationships/image" Target="../media/image45.jpg"/><Relationship Id="rId12" Type="http://schemas.openxmlformats.org/officeDocument/2006/relationships/image" Target="../media/image50.jpg"/><Relationship Id="rId17" Type="http://schemas.openxmlformats.org/officeDocument/2006/relationships/image" Target="../media/image55.jpg"/><Relationship Id="rId25" Type="http://schemas.openxmlformats.org/officeDocument/2006/relationships/image" Target="../media/image63.jpg"/><Relationship Id="rId33" Type="http://schemas.openxmlformats.org/officeDocument/2006/relationships/image" Target="../media/image71.jpg"/><Relationship Id="rId2" Type="http://schemas.openxmlformats.org/officeDocument/2006/relationships/image" Target="../media/image40.jpg"/><Relationship Id="rId16" Type="http://schemas.openxmlformats.org/officeDocument/2006/relationships/image" Target="../media/image54.jpg"/><Relationship Id="rId20" Type="http://schemas.openxmlformats.org/officeDocument/2006/relationships/image" Target="../media/image58.jpg"/><Relationship Id="rId29" Type="http://schemas.openxmlformats.org/officeDocument/2006/relationships/image" Target="../media/image6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g"/><Relationship Id="rId11" Type="http://schemas.openxmlformats.org/officeDocument/2006/relationships/image" Target="../media/image49.jpg"/><Relationship Id="rId24" Type="http://schemas.openxmlformats.org/officeDocument/2006/relationships/image" Target="../media/image62.jpg"/><Relationship Id="rId32" Type="http://schemas.openxmlformats.org/officeDocument/2006/relationships/image" Target="../media/image70.jpg"/><Relationship Id="rId5" Type="http://schemas.openxmlformats.org/officeDocument/2006/relationships/image" Target="../media/image43.jpg"/><Relationship Id="rId15" Type="http://schemas.openxmlformats.org/officeDocument/2006/relationships/image" Target="../media/image53.jpg"/><Relationship Id="rId23" Type="http://schemas.openxmlformats.org/officeDocument/2006/relationships/image" Target="../media/image61.jpg"/><Relationship Id="rId28" Type="http://schemas.openxmlformats.org/officeDocument/2006/relationships/image" Target="../media/image66.jpg"/><Relationship Id="rId10" Type="http://schemas.openxmlformats.org/officeDocument/2006/relationships/image" Target="../media/image48.jpg"/><Relationship Id="rId19" Type="http://schemas.openxmlformats.org/officeDocument/2006/relationships/image" Target="../media/image57.png"/><Relationship Id="rId31" Type="http://schemas.openxmlformats.org/officeDocument/2006/relationships/image" Target="../media/image69.jpg"/><Relationship Id="rId4" Type="http://schemas.openxmlformats.org/officeDocument/2006/relationships/image" Target="../media/image42.jpg"/><Relationship Id="rId9" Type="http://schemas.openxmlformats.org/officeDocument/2006/relationships/image" Target="../media/image47.jpg"/><Relationship Id="rId14" Type="http://schemas.openxmlformats.org/officeDocument/2006/relationships/image" Target="../media/image52.jpg"/><Relationship Id="rId22" Type="http://schemas.openxmlformats.org/officeDocument/2006/relationships/image" Target="../media/image60.jpg"/><Relationship Id="rId27" Type="http://schemas.openxmlformats.org/officeDocument/2006/relationships/image" Target="../media/image65.jpg"/><Relationship Id="rId30" Type="http://schemas.openxmlformats.org/officeDocument/2006/relationships/image" Target="../media/image68.jpg"/><Relationship Id="rId35" Type="http://schemas.openxmlformats.org/officeDocument/2006/relationships/image" Target="../media/image73.jpg"/><Relationship Id="rId8" Type="http://schemas.openxmlformats.org/officeDocument/2006/relationships/image" Target="../media/image4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Relationship Id="rId9" Type="http://schemas.openxmlformats.org/officeDocument/2006/relationships/image" Target="../media/image8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0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0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0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3" Type="http://schemas.openxmlformats.org/officeDocument/2006/relationships/image" Target="../media/image110.png"/><Relationship Id="rId7" Type="http://schemas.openxmlformats.org/officeDocument/2006/relationships/image" Target="../media/image114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3.png"/><Relationship Id="rId5" Type="http://schemas.openxmlformats.org/officeDocument/2006/relationships/image" Target="../media/image112.png"/><Relationship Id="rId10" Type="http://schemas.openxmlformats.org/officeDocument/2006/relationships/image" Target="../media/image85.png"/><Relationship Id="rId4" Type="http://schemas.openxmlformats.org/officeDocument/2006/relationships/image" Target="../media/image111.png"/><Relationship Id="rId9" Type="http://schemas.openxmlformats.org/officeDocument/2006/relationships/image" Target="../media/image1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2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3" Type="http://schemas.openxmlformats.org/officeDocument/2006/relationships/image" Target="../media/image127.png"/><Relationship Id="rId7" Type="http://schemas.openxmlformats.org/officeDocument/2006/relationships/image" Target="../media/image131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0.png"/><Relationship Id="rId5" Type="http://schemas.openxmlformats.org/officeDocument/2006/relationships/image" Target="../media/image129.png"/><Relationship Id="rId4" Type="http://schemas.openxmlformats.org/officeDocument/2006/relationships/image" Target="../media/image128.png"/><Relationship Id="rId9" Type="http://schemas.openxmlformats.org/officeDocument/2006/relationships/image" Target="../media/image8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9.png"/><Relationship Id="rId13" Type="http://schemas.openxmlformats.org/officeDocument/2006/relationships/image" Target="../media/image144.png"/><Relationship Id="rId18" Type="http://schemas.openxmlformats.org/officeDocument/2006/relationships/image" Target="../media/image149.png"/><Relationship Id="rId3" Type="http://schemas.openxmlformats.org/officeDocument/2006/relationships/image" Target="../media/image134.png"/><Relationship Id="rId7" Type="http://schemas.openxmlformats.org/officeDocument/2006/relationships/image" Target="../media/image138.png"/><Relationship Id="rId12" Type="http://schemas.openxmlformats.org/officeDocument/2006/relationships/image" Target="../media/image143.png"/><Relationship Id="rId17" Type="http://schemas.openxmlformats.org/officeDocument/2006/relationships/image" Target="../media/image148.png"/><Relationship Id="rId2" Type="http://schemas.openxmlformats.org/officeDocument/2006/relationships/image" Target="../media/image133.jpg"/><Relationship Id="rId16" Type="http://schemas.openxmlformats.org/officeDocument/2006/relationships/image" Target="../media/image1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7.png"/><Relationship Id="rId11" Type="http://schemas.openxmlformats.org/officeDocument/2006/relationships/image" Target="../media/image142.png"/><Relationship Id="rId5" Type="http://schemas.openxmlformats.org/officeDocument/2006/relationships/image" Target="../media/image136.png"/><Relationship Id="rId15" Type="http://schemas.openxmlformats.org/officeDocument/2006/relationships/image" Target="../media/image146.png"/><Relationship Id="rId10" Type="http://schemas.openxmlformats.org/officeDocument/2006/relationships/image" Target="../media/image141.png"/><Relationship Id="rId19" Type="http://schemas.openxmlformats.org/officeDocument/2006/relationships/image" Target="../media/image85.png"/><Relationship Id="rId4" Type="http://schemas.openxmlformats.org/officeDocument/2006/relationships/image" Target="../media/image135.png"/><Relationship Id="rId9" Type="http://schemas.openxmlformats.org/officeDocument/2006/relationships/image" Target="../media/image140.png"/><Relationship Id="rId14" Type="http://schemas.openxmlformats.org/officeDocument/2006/relationships/image" Target="../media/image14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5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5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5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16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163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64.jp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png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image" Target="../media/image16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7.png"/><Relationship Id="rId4" Type="http://schemas.openxmlformats.org/officeDocument/2006/relationships/image" Target="../media/image17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163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5.png"/><Relationship Id="rId5" Type="http://schemas.openxmlformats.org/officeDocument/2006/relationships/image" Target="../media/image174.png"/><Relationship Id="rId4" Type="http://schemas.openxmlformats.org/officeDocument/2006/relationships/hyperlink" Target="http://www.fabricimages.com/fi-interio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0104100" cy="11308715"/>
            <a:chOff x="0" y="0"/>
            <a:chExt cx="20104100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0104099" cy="1130855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978936" y="2073235"/>
              <a:ext cx="12146227" cy="462813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4083645" y="2177944"/>
            <a:ext cx="11832590" cy="4418965"/>
          </a:xfrm>
          <a:prstGeom prst="rect">
            <a:avLst/>
          </a:prstGeom>
          <a:solidFill>
            <a:srgbClr val="231F20"/>
          </a:solidFill>
        </p:spPr>
        <p:txBody>
          <a:bodyPr vert="horz" wrap="square" lIns="0" tIns="771525" rIns="0" bIns="0" rtlCol="0">
            <a:spAutoFit/>
          </a:bodyPr>
          <a:lstStyle/>
          <a:p>
            <a:pPr marL="100330" algn="ctr">
              <a:lnSpc>
                <a:spcPct val="100000"/>
              </a:lnSpc>
              <a:spcBef>
                <a:spcPts val="6075"/>
              </a:spcBef>
            </a:pPr>
            <a:r>
              <a:rPr sz="7400" b="0" dirty="0">
                <a:solidFill>
                  <a:srgbClr val="FFFFFF"/>
                </a:solidFill>
                <a:latin typeface="MontereyFLF"/>
                <a:cs typeface="MontereyFLF"/>
              </a:rPr>
              <a:t>Fi</a:t>
            </a:r>
            <a:r>
              <a:rPr sz="7400" b="0" spc="-265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spc="-10" dirty="0">
                <a:solidFill>
                  <a:srgbClr val="FFFFFF"/>
                </a:solidFill>
                <a:latin typeface="MontereyFLF"/>
                <a:cs typeface="MontereyFLF"/>
              </a:rPr>
              <a:t>INTERIORS</a:t>
            </a:r>
            <a:r>
              <a:rPr sz="2850" b="0" spc="-15" baseline="116959" dirty="0">
                <a:solidFill>
                  <a:srgbClr val="FFFFFF"/>
                </a:solidFill>
                <a:latin typeface="MontereyFLF"/>
                <a:cs typeface="MontereyFLF"/>
              </a:rPr>
              <a:t>TM</a:t>
            </a:r>
            <a:endParaRPr sz="2850" baseline="116959">
              <a:latin typeface="MontereyFLF"/>
              <a:cs typeface="MontereyFLF"/>
            </a:endParaRPr>
          </a:p>
          <a:p>
            <a:pPr marL="2560955" marR="2448560" algn="ctr">
              <a:lnSpc>
                <a:spcPct val="100499"/>
              </a:lnSpc>
              <a:spcBef>
                <a:spcPts val="1220"/>
              </a:spcBef>
            </a:pPr>
            <a:r>
              <a:rPr sz="5250" b="0" spc="-75" dirty="0">
                <a:solidFill>
                  <a:srgbClr val="FFFFFF"/>
                </a:solidFill>
                <a:latin typeface="MontereyMediumFLF"/>
                <a:cs typeface="MontereyMediumFLF"/>
              </a:rPr>
              <a:t>Acoustic</a:t>
            </a:r>
            <a:r>
              <a:rPr sz="5250" b="0" spc="-320" dirty="0">
                <a:solidFill>
                  <a:srgbClr val="FFFFFF"/>
                </a:solidFill>
                <a:latin typeface="MontereyMediumFLF"/>
                <a:cs typeface="MontereyMediumFLF"/>
              </a:rPr>
              <a:t> </a:t>
            </a:r>
            <a:r>
              <a:rPr sz="5250" b="0" spc="-10" dirty="0">
                <a:solidFill>
                  <a:srgbClr val="FFFFFF"/>
                </a:solidFill>
                <a:latin typeface="MontereyMediumFLF"/>
                <a:cs typeface="MontereyMediumFLF"/>
              </a:rPr>
              <a:t>Décor </a:t>
            </a:r>
            <a:r>
              <a:rPr sz="5250" b="0" spc="-35" dirty="0">
                <a:solidFill>
                  <a:srgbClr val="FFFFFF"/>
                </a:solidFill>
                <a:latin typeface="MontereyMediumFLF"/>
                <a:cs typeface="MontereyMediumFLF"/>
              </a:rPr>
              <a:t>Product</a:t>
            </a:r>
            <a:r>
              <a:rPr sz="5250" b="0" spc="-270" dirty="0">
                <a:solidFill>
                  <a:srgbClr val="FFFFFF"/>
                </a:solidFill>
                <a:latin typeface="MontereyMediumFLF"/>
                <a:cs typeface="MontereyMediumFLF"/>
              </a:rPr>
              <a:t> </a:t>
            </a:r>
            <a:r>
              <a:rPr sz="5250" b="0" dirty="0">
                <a:solidFill>
                  <a:srgbClr val="FFFFFF"/>
                </a:solidFill>
                <a:latin typeface="MontereyMediumFLF"/>
                <a:cs typeface="MontereyMediumFLF"/>
              </a:rPr>
              <a:t>Line</a:t>
            </a:r>
            <a:r>
              <a:rPr sz="5250" b="0" spc="-265" dirty="0">
                <a:solidFill>
                  <a:srgbClr val="FFFFFF"/>
                </a:solidFill>
                <a:latin typeface="MontereyMediumFLF"/>
                <a:cs typeface="MontereyMediumFLF"/>
              </a:rPr>
              <a:t> </a:t>
            </a:r>
            <a:r>
              <a:rPr sz="5250" b="0" spc="-75" dirty="0">
                <a:solidFill>
                  <a:srgbClr val="FFFFFF"/>
                </a:solidFill>
                <a:latin typeface="MontereyMediumFLF"/>
                <a:cs typeface="MontereyMediumFLF"/>
              </a:rPr>
              <a:t>Overview</a:t>
            </a:r>
            <a:endParaRPr sz="5250">
              <a:latin typeface="MontereyMediumFLF"/>
              <a:cs typeface="MontereyMediumFLF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823243" y="7900482"/>
            <a:ext cx="4457700" cy="1335405"/>
            <a:chOff x="7823243" y="7900482"/>
            <a:chExt cx="4457700" cy="1335405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967483" y="7900482"/>
              <a:ext cx="1313371" cy="133483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823238" y="7903012"/>
              <a:ext cx="1313815" cy="1329690"/>
            </a:xfrm>
            <a:custGeom>
              <a:avLst/>
              <a:gdLst/>
              <a:ahLst/>
              <a:cxnLst/>
              <a:rect l="l" t="t" r="r" b="b"/>
              <a:pathLst>
                <a:path w="1313815" h="1329690">
                  <a:moveTo>
                    <a:pt x="201472" y="1201851"/>
                  </a:moveTo>
                  <a:lnTo>
                    <a:pt x="175387" y="1201851"/>
                  </a:lnTo>
                  <a:lnTo>
                    <a:pt x="175387" y="1329156"/>
                  </a:lnTo>
                  <a:lnTo>
                    <a:pt x="201472" y="1329156"/>
                  </a:lnTo>
                  <a:lnTo>
                    <a:pt x="201472" y="1201851"/>
                  </a:lnTo>
                  <a:close/>
                </a:path>
                <a:path w="1313815" h="1329690">
                  <a:moveTo>
                    <a:pt x="204330" y="1151331"/>
                  </a:moveTo>
                  <a:lnTo>
                    <a:pt x="202806" y="1147597"/>
                  </a:lnTo>
                  <a:lnTo>
                    <a:pt x="196735" y="1141526"/>
                  </a:lnTo>
                  <a:lnTo>
                    <a:pt x="192976" y="1140002"/>
                  </a:lnTo>
                  <a:lnTo>
                    <a:pt x="184023" y="1140002"/>
                  </a:lnTo>
                  <a:lnTo>
                    <a:pt x="180251" y="1141552"/>
                  </a:lnTo>
                  <a:lnTo>
                    <a:pt x="174078" y="1147724"/>
                  </a:lnTo>
                  <a:lnTo>
                    <a:pt x="172516" y="1151432"/>
                  </a:lnTo>
                  <a:lnTo>
                    <a:pt x="172516" y="1160310"/>
                  </a:lnTo>
                  <a:lnTo>
                    <a:pt x="174091" y="1164132"/>
                  </a:lnTo>
                  <a:lnTo>
                    <a:pt x="180365" y="1170508"/>
                  </a:lnTo>
                  <a:lnTo>
                    <a:pt x="184124" y="1172095"/>
                  </a:lnTo>
                  <a:lnTo>
                    <a:pt x="192976" y="1172095"/>
                  </a:lnTo>
                  <a:lnTo>
                    <a:pt x="196735" y="1170533"/>
                  </a:lnTo>
                  <a:lnTo>
                    <a:pt x="199771" y="1167396"/>
                  </a:lnTo>
                  <a:lnTo>
                    <a:pt x="202806" y="1164259"/>
                  </a:lnTo>
                  <a:lnTo>
                    <a:pt x="204330" y="1160411"/>
                  </a:lnTo>
                  <a:lnTo>
                    <a:pt x="204330" y="1151331"/>
                  </a:lnTo>
                  <a:close/>
                </a:path>
                <a:path w="1313815" h="1329690">
                  <a:moveTo>
                    <a:pt x="321348" y="1234757"/>
                  </a:moveTo>
                  <a:lnTo>
                    <a:pt x="320294" y="1230503"/>
                  </a:lnTo>
                  <a:lnTo>
                    <a:pt x="319481" y="1225689"/>
                  </a:lnTo>
                  <a:lnTo>
                    <a:pt x="319214" y="1224153"/>
                  </a:lnTo>
                  <a:lnTo>
                    <a:pt x="317093" y="1218844"/>
                  </a:lnTo>
                  <a:lnTo>
                    <a:pt x="313931" y="1214589"/>
                  </a:lnTo>
                  <a:lnTo>
                    <a:pt x="310743" y="1210360"/>
                  </a:lnTo>
                  <a:lnTo>
                    <a:pt x="310616" y="1210284"/>
                  </a:lnTo>
                  <a:lnTo>
                    <a:pt x="305435" y="1207173"/>
                  </a:lnTo>
                  <a:lnTo>
                    <a:pt x="292709" y="1200797"/>
                  </a:lnTo>
                  <a:lnTo>
                    <a:pt x="286346" y="1199743"/>
                  </a:lnTo>
                  <a:lnTo>
                    <a:pt x="278917" y="1199743"/>
                  </a:lnTo>
                  <a:lnTo>
                    <a:pt x="269405" y="1200480"/>
                  </a:lnTo>
                  <a:lnTo>
                    <a:pt x="261594" y="1202601"/>
                  </a:lnTo>
                  <a:lnTo>
                    <a:pt x="255130" y="1205928"/>
                  </a:lnTo>
                  <a:lnTo>
                    <a:pt x="249656" y="1210284"/>
                  </a:lnTo>
                  <a:lnTo>
                    <a:pt x="249656" y="1201864"/>
                  </a:lnTo>
                  <a:lnTo>
                    <a:pt x="224243" y="1201864"/>
                  </a:lnTo>
                  <a:lnTo>
                    <a:pt x="224243" y="1329169"/>
                  </a:lnTo>
                  <a:lnTo>
                    <a:pt x="249656" y="1329169"/>
                  </a:lnTo>
                  <a:lnTo>
                    <a:pt x="249656" y="1253464"/>
                  </a:lnTo>
                  <a:lnTo>
                    <a:pt x="250228" y="1247686"/>
                  </a:lnTo>
                  <a:lnTo>
                    <a:pt x="251383" y="1242783"/>
                  </a:lnTo>
                  <a:lnTo>
                    <a:pt x="252044" y="1239583"/>
                  </a:lnTo>
                  <a:lnTo>
                    <a:pt x="253187" y="1236675"/>
                  </a:lnTo>
                  <a:lnTo>
                    <a:pt x="254863" y="1233855"/>
                  </a:lnTo>
                  <a:lnTo>
                    <a:pt x="262585" y="1227734"/>
                  </a:lnTo>
                  <a:lnTo>
                    <a:pt x="272796" y="1225689"/>
                  </a:lnTo>
                  <a:lnTo>
                    <a:pt x="283006" y="1227734"/>
                  </a:lnTo>
                  <a:lnTo>
                    <a:pt x="290715" y="1233855"/>
                  </a:lnTo>
                  <a:lnTo>
                    <a:pt x="292392" y="1236675"/>
                  </a:lnTo>
                  <a:lnTo>
                    <a:pt x="293547" y="1239583"/>
                  </a:lnTo>
                  <a:lnTo>
                    <a:pt x="294220" y="1242783"/>
                  </a:lnTo>
                  <a:lnTo>
                    <a:pt x="295363" y="1247686"/>
                  </a:lnTo>
                  <a:lnTo>
                    <a:pt x="295935" y="1253464"/>
                  </a:lnTo>
                  <a:lnTo>
                    <a:pt x="295935" y="1329169"/>
                  </a:lnTo>
                  <a:lnTo>
                    <a:pt x="321348" y="1329169"/>
                  </a:lnTo>
                  <a:lnTo>
                    <a:pt x="321348" y="1234757"/>
                  </a:lnTo>
                  <a:close/>
                </a:path>
                <a:path w="1313815" h="1329690">
                  <a:moveTo>
                    <a:pt x="442328" y="1304467"/>
                  </a:moveTo>
                  <a:lnTo>
                    <a:pt x="433171" y="1304467"/>
                  </a:lnTo>
                  <a:lnTo>
                    <a:pt x="422770" y="1303896"/>
                  </a:lnTo>
                  <a:lnTo>
                    <a:pt x="392303" y="1279702"/>
                  </a:lnTo>
                  <a:lnTo>
                    <a:pt x="389597" y="1259814"/>
                  </a:lnTo>
                  <a:lnTo>
                    <a:pt x="389597" y="1224432"/>
                  </a:lnTo>
                  <a:lnTo>
                    <a:pt x="423468" y="1224432"/>
                  </a:lnTo>
                  <a:lnTo>
                    <a:pt x="423468" y="1200073"/>
                  </a:lnTo>
                  <a:lnTo>
                    <a:pt x="389597" y="1200073"/>
                  </a:lnTo>
                  <a:lnTo>
                    <a:pt x="389597" y="1122895"/>
                  </a:lnTo>
                  <a:lnTo>
                    <a:pt x="364693" y="1122895"/>
                  </a:lnTo>
                  <a:lnTo>
                    <a:pt x="364693" y="1200073"/>
                  </a:lnTo>
                  <a:lnTo>
                    <a:pt x="326910" y="1200073"/>
                  </a:lnTo>
                  <a:lnTo>
                    <a:pt x="326910" y="1224432"/>
                  </a:lnTo>
                  <a:lnTo>
                    <a:pt x="364693" y="1224432"/>
                  </a:lnTo>
                  <a:lnTo>
                    <a:pt x="364693" y="1265250"/>
                  </a:lnTo>
                  <a:lnTo>
                    <a:pt x="365823" y="1280261"/>
                  </a:lnTo>
                  <a:lnTo>
                    <a:pt x="392150" y="1320203"/>
                  </a:lnTo>
                  <a:lnTo>
                    <a:pt x="432447" y="1329169"/>
                  </a:lnTo>
                  <a:lnTo>
                    <a:pt x="442328" y="1329169"/>
                  </a:lnTo>
                  <a:lnTo>
                    <a:pt x="442328" y="1304467"/>
                  </a:lnTo>
                  <a:close/>
                </a:path>
                <a:path w="1313815" h="1329690">
                  <a:moveTo>
                    <a:pt x="565619" y="1263396"/>
                  </a:moveTo>
                  <a:lnTo>
                    <a:pt x="564629" y="1248435"/>
                  </a:lnTo>
                  <a:lnTo>
                    <a:pt x="561657" y="1235417"/>
                  </a:lnTo>
                  <a:lnTo>
                    <a:pt x="556679" y="1224165"/>
                  </a:lnTo>
                  <a:lnTo>
                    <a:pt x="551599" y="1217206"/>
                  </a:lnTo>
                  <a:lnTo>
                    <a:pt x="549706" y="1214602"/>
                  </a:lnTo>
                  <a:lnTo>
                    <a:pt x="540994" y="1207477"/>
                  </a:lnTo>
                  <a:lnTo>
                    <a:pt x="540918" y="1248435"/>
                  </a:lnTo>
                  <a:lnTo>
                    <a:pt x="473684" y="1248435"/>
                  </a:lnTo>
                  <a:lnTo>
                    <a:pt x="476834" y="1236383"/>
                  </a:lnTo>
                  <a:lnTo>
                    <a:pt x="480822" y="1232217"/>
                  </a:lnTo>
                  <a:lnTo>
                    <a:pt x="486232" y="1224940"/>
                  </a:lnTo>
                  <a:lnTo>
                    <a:pt x="491045" y="1221740"/>
                  </a:lnTo>
                  <a:lnTo>
                    <a:pt x="502170" y="1217714"/>
                  </a:lnTo>
                  <a:lnTo>
                    <a:pt x="508596" y="1217206"/>
                  </a:lnTo>
                  <a:lnTo>
                    <a:pt x="520700" y="1219796"/>
                  </a:lnTo>
                  <a:lnTo>
                    <a:pt x="526364" y="1222883"/>
                  </a:lnTo>
                  <a:lnTo>
                    <a:pt x="530745" y="1227239"/>
                  </a:lnTo>
                  <a:lnTo>
                    <a:pt x="533463" y="1230655"/>
                  </a:lnTo>
                  <a:lnTo>
                    <a:pt x="538556" y="1234160"/>
                  </a:lnTo>
                  <a:lnTo>
                    <a:pt x="519582" y="1198791"/>
                  </a:lnTo>
                  <a:lnTo>
                    <a:pt x="507301" y="1197635"/>
                  </a:lnTo>
                  <a:lnTo>
                    <a:pt x="494995" y="1198816"/>
                  </a:lnTo>
                  <a:lnTo>
                    <a:pt x="457276" y="1225232"/>
                  </a:lnTo>
                  <a:lnTo>
                    <a:pt x="447890" y="1264462"/>
                  </a:lnTo>
                  <a:lnTo>
                    <a:pt x="448894" y="1278775"/>
                  </a:lnTo>
                  <a:lnTo>
                    <a:pt x="473595" y="1319771"/>
                  </a:lnTo>
                  <a:lnTo>
                    <a:pt x="508342" y="1329156"/>
                  </a:lnTo>
                  <a:lnTo>
                    <a:pt x="519061" y="1328547"/>
                  </a:lnTo>
                  <a:lnTo>
                    <a:pt x="556069" y="1306969"/>
                  </a:lnTo>
                  <a:lnTo>
                    <a:pt x="564553" y="1287792"/>
                  </a:lnTo>
                  <a:lnTo>
                    <a:pt x="554736" y="1286243"/>
                  </a:lnTo>
                  <a:lnTo>
                    <a:pt x="552259" y="1285125"/>
                  </a:lnTo>
                  <a:lnTo>
                    <a:pt x="542429" y="1283576"/>
                  </a:lnTo>
                  <a:lnTo>
                    <a:pt x="540372" y="1289037"/>
                  </a:lnTo>
                  <a:lnTo>
                    <a:pt x="536206" y="1297139"/>
                  </a:lnTo>
                  <a:lnTo>
                    <a:pt x="530872" y="1300594"/>
                  </a:lnTo>
                  <a:lnTo>
                    <a:pt x="526897" y="1303845"/>
                  </a:lnTo>
                  <a:lnTo>
                    <a:pt x="520496" y="1305293"/>
                  </a:lnTo>
                  <a:lnTo>
                    <a:pt x="510997" y="1306969"/>
                  </a:lnTo>
                  <a:lnTo>
                    <a:pt x="501269" y="1306131"/>
                  </a:lnTo>
                  <a:lnTo>
                    <a:pt x="489204" y="1301838"/>
                  </a:lnTo>
                  <a:lnTo>
                    <a:pt x="482155" y="1295996"/>
                  </a:lnTo>
                  <a:lnTo>
                    <a:pt x="475195" y="1285125"/>
                  </a:lnTo>
                  <a:lnTo>
                    <a:pt x="471830" y="1278013"/>
                  </a:lnTo>
                  <a:lnTo>
                    <a:pt x="471385" y="1268704"/>
                  </a:lnTo>
                  <a:lnTo>
                    <a:pt x="565619" y="1268704"/>
                  </a:lnTo>
                  <a:lnTo>
                    <a:pt x="565619" y="1263396"/>
                  </a:lnTo>
                  <a:close/>
                </a:path>
                <a:path w="1313815" h="1329690">
                  <a:moveTo>
                    <a:pt x="649833" y="1224838"/>
                  </a:moveTo>
                  <a:lnTo>
                    <a:pt x="649643" y="1201877"/>
                  </a:lnTo>
                  <a:lnTo>
                    <a:pt x="635698" y="1201877"/>
                  </a:lnTo>
                  <a:lnTo>
                    <a:pt x="595312" y="1213688"/>
                  </a:lnTo>
                  <a:lnTo>
                    <a:pt x="586651" y="1329156"/>
                  </a:lnTo>
                  <a:lnTo>
                    <a:pt x="612063" y="1329156"/>
                  </a:lnTo>
                  <a:lnTo>
                    <a:pt x="612063" y="1253324"/>
                  </a:lnTo>
                  <a:lnTo>
                    <a:pt x="612863" y="1240510"/>
                  </a:lnTo>
                  <a:lnTo>
                    <a:pt x="616165" y="1232115"/>
                  </a:lnTo>
                  <a:lnTo>
                    <a:pt x="623214" y="1227328"/>
                  </a:lnTo>
                  <a:lnTo>
                    <a:pt x="635254" y="1225359"/>
                  </a:lnTo>
                  <a:lnTo>
                    <a:pt x="649833" y="1224838"/>
                  </a:lnTo>
                  <a:close/>
                </a:path>
                <a:path w="1313815" h="1329690">
                  <a:moveTo>
                    <a:pt x="693140" y="1201851"/>
                  </a:moveTo>
                  <a:lnTo>
                    <a:pt x="667042" y="1201851"/>
                  </a:lnTo>
                  <a:lnTo>
                    <a:pt x="667042" y="1329156"/>
                  </a:lnTo>
                  <a:lnTo>
                    <a:pt x="693140" y="1329156"/>
                  </a:lnTo>
                  <a:lnTo>
                    <a:pt x="693140" y="1201851"/>
                  </a:lnTo>
                  <a:close/>
                </a:path>
                <a:path w="1313815" h="1329690">
                  <a:moveTo>
                    <a:pt x="695985" y="1151331"/>
                  </a:moveTo>
                  <a:lnTo>
                    <a:pt x="694461" y="1147597"/>
                  </a:lnTo>
                  <a:lnTo>
                    <a:pt x="688390" y="1141526"/>
                  </a:lnTo>
                  <a:lnTo>
                    <a:pt x="684631" y="1140002"/>
                  </a:lnTo>
                  <a:lnTo>
                    <a:pt x="675678" y="1140002"/>
                  </a:lnTo>
                  <a:lnTo>
                    <a:pt x="671906" y="1141552"/>
                  </a:lnTo>
                  <a:lnTo>
                    <a:pt x="665734" y="1147724"/>
                  </a:lnTo>
                  <a:lnTo>
                    <a:pt x="664171" y="1151432"/>
                  </a:lnTo>
                  <a:lnTo>
                    <a:pt x="664171" y="1160310"/>
                  </a:lnTo>
                  <a:lnTo>
                    <a:pt x="665759" y="1164132"/>
                  </a:lnTo>
                  <a:lnTo>
                    <a:pt x="672020" y="1170508"/>
                  </a:lnTo>
                  <a:lnTo>
                    <a:pt x="675779" y="1172095"/>
                  </a:lnTo>
                  <a:lnTo>
                    <a:pt x="684631" y="1172095"/>
                  </a:lnTo>
                  <a:lnTo>
                    <a:pt x="688390" y="1170533"/>
                  </a:lnTo>
                  <a:lnTo>
                    <a:pt x="691438" y="1167396"/>
                  </a:lnTo>
                  <a:lnTo>
                    <a:pt x="694461" y="1164259"/>
                  </a:lnTo>
                  <a:lnTo>
                    <a:pt x="695985" y="1160411"/>
                  </a:lnTo>
                  <a:lnTo>
                    <a:pt x="695985" y="1151331"/>
                  </a:lnTo>
                  <a:close/>
                </a:path>
                <a:path w="1313815" h="1329690">
                  <a:moveTo>
                    <a:pt x="827582" y="1261287"/>
                  </a:moveTo>
                  <a:lnTo>
                    <a:pt x="818629" y="1224127"/>
                  </a:lnTo>
                  <a:lnTo>
                    <a:pt x="802284" y="1206931"/>
                  </a:lnTo>
                  <a:lnTo>
                    <a:pt x="802284" y="1268069"/>
                  </a:lnTo>
                  <a:lnTo>
                    <a:pt x="801865" y="1274991"/>
                  </a:lnTo>
                  <a:lnTo>
                    <a:pt x="772363" y="1305331"/>
                  </a:lnTo>
                  <a:lnTo>
                    <a:pt x="766318" y="1305140"/>
                  </a:lnTo>
                  <a:lnTo>
                    <a:pt x="744169" y="1296073"/>
                  </a:lnTo>
                  <a:lnTo>
                    <a:pt x="741299" y="1292898"/>
                  </a:lnTo>
                  <a:lnTo>
                    <a:pt x="739305" y="1288986"/>
                  </a:lnTo>
                  <a:lnTo>
                    <a:pt x="737971" y="1284922"/>
                  </a:lnTo>
                  <a:lnTo>
                    <a:pt x="735812" y="1278204"/>
                  </a:lnTo>
                  <a:lnTo>
                    <a:pt x="735571" y="1273213"/>
                  </a:lnTo>
                  <a:lnTo>
                    <a:pt x="735609" y="1261287"/>
                  </a:lnTo>
                  <a:lnTo>
                    <a:pt x="751801" y="1225613"/>
                  </a:lnTo>
                  <a:lnTo>
                    <a:pt x="764197" y="1222743"/>
                  </a:lnTo>
                  <a:lnTo>
                    <a:pt x="774141" y="1222743"/>
                  </a:lnTo>
                  <a:lnTo>
                    <a:pt x="801916" y="1249172"/>
                  </a:lnTo>
                  <a:lnTo>
                    <a:pt x="802284" y="1268069"/>
                  </a:lnTo>
                  <a:lnTo>
                    <a:pt x="802284" y="1206931"/>
                  </a:lnTo>
                  <a:lnTo>
                    <a:pt x="792441" y="1201737"/>
                  </a:lnTo>
                  <a:lnTo>
                    <a:pt x="781392" y="1198638"/>
                  </a:lnTo>
                  <a:lnTo>
                    <a:pt x="769239" y="1197635"/>
                  </a:lnTo>
                  <a:lnTo>
                    <a:pt x="757872" y="1198448"/>
                  </a:lnTo>
                  <a:lnTo>
                    <a:pt x="720572" y="1221181"/>
                  </a:lnTo>
                  <a:lnTo>
                    <a:pt x="709980" y="1261287"/>
                  </a:lnTo>
                  <a:lnTo>
                    <a:pt x="709866" y="1263942"/>
                  </a:lnTo>
                  <a:lnTo>
                    <a:pt x="710819" y="1278343"/>
                  </a:lnTo>
                  <a:lnTo>
                    <a:pt x="734923" y="1319771"/>
                  </a:lnTo>
                  <a:lnTo>
                    <a:pt x="769239" y="1329169"/>
                  </a:lnTo>
                  <a:lnTo>
                    <a:pt x="777011" y="1328762"/>
                  </a:lnTo>
                  <a:lnTo>
                    <a:pt x="811530" y="1312189"/>
                  </a:lnTo>
                  <a:lnTo>
                    <a:pt x="827163" y="1273213"/>
                  </a:lnTo>
                  <a:lnTo>
                    <a:pt x="827582" y="1261287"/>
                  </a:lnTo>
                  <a:close/>
                </a:path>
                <a:path w="1313815" h="1329690">
                  <a:moveTo>
                    <a:pt x="905624" y="1224838"/>
                  </a:moveTo>
                  <a:lnTo>
                    <a:pt x="905433" y="1201877"/>
                  </a:lnTo>
                  <a:lnTo>
                    <a:pt x="891489" y="1201877"/>
                  </a:lnTo>
                  <a:lnTo>
                    <a:pt x="851103" y="1213688"/>
                  </a:lnTo>
                  <a:lnTo>
                    <a:pt x="842429" y="1329156"/>
                  </a:lnTo>
                  <a:lnTo>
                    <a:pt x="867841" y="1329156"/>
                  </a:lnTo>
                  <a:lnTo>
                    <a:pt x="867841" y="1253324"/>
                  </a:lnTo>
                  <a:lnTo>
                    <a:pt x="868641" y="1240510"/>
                  </a:lnTo>
                  <a:lnTo>
                    <a:pt x="871956" y="1232115"/>
                  </a:lnTo>
                  <a:lnTo>
                    <a:pt x="879005" y="1227328"/>
                  </a:lnTo>
                  <a:lnTo>
                    <a:pt x="891032" y="1225359"/>
                  </a:lnTo>
                  <a:lnTo>
                    <a:pt x="905624" y="1224838"/>
                  </a:lnTo>
                  <a:close/>
                </a:path>
                <a:path w="1313815" h="1329690">
                  <a:moveTo>
                    <a:pt x="1016114" y="1290993"/>
                  </a:moveTo>
                  <a:lnTo>
                    <a:pt x="999528" y="1251254"/>
                  </a:lnTo>
                  <a:lnTo>
                    <a:pt x="976109" y="1241933"/>
                  </a:lnTo>
                  <a:lnTo>
                    <a:pt x="971435" y="1240536"/>
                  </a:lnTo>
                  <a:lnTo>
                    <a:pt x="956652" y="1237081"/>
                  </a:lnTo>
                  <a:lnTo>
                    <a:pt x="949680" y="1234884"/>
                  </a:lnTo>
                  <a:lnTo>
                    <a:pt x="946594" y="1233208"/>
                  </a:lnTo>
                  <a:lnTo>
                    <a:pt x="943114" y="1224102"/>
                  </a:lnTo>
                  <a:lnTo>
                    <a:pt x="952004" y="1219657"/>
                  </a:lnTo>
                  <a:lnTo>
                    <a:pt x="955255" y="1219212"/>
                  </a:lnTo>
                  <a:lnTo>
                    <a:pt x="963663" y="1218869"/>
                  </a:lnTo>
                  <a:lnTo>
                    <a:pt x="973988" y="1220076"/>
                  </a:lnTo>
                  <a:lnTo>
                    <a:pt x="985596" y="1223098"/>
                  </a:lnTo>
                  <a:lnTo>
                    <a:pt x="997851" y="1228255"/>
                  </a:lnTo>
                  <a:lnTo>
                    <a:pt x="997851" y="1205738"/>
                  </a:lnTo>
                  <a:lnTo>
                    <a:pt x="984135" y="1201635"/>
                  </a:lnTo>
                  <a:lnTo>
                    <a:pt x="973620" y="1199210"/>
                  </a:lnTo>
                  <a:lnTo>
                    <a:pt x="965454" y="1198105"/>
                  </a:lnTo>
                  <a:lnTo>
                    <a:pt x="958773" y="1198003"/>
                  </a:lnTo>
                  <a:lnTo>
                    <a:pt x="953439" y="1198435"/>
                  </a:lnTo>
                  <a:lnTo>
                    <a:pt x="922197" y="1225588"/>
                  </a:lnTo>
                  <a:lnTo>
                    <a:pt x="922299" y="1236218"/>
                  </a:lnTo>
                  <a:lnTo>
                    <a:pt x="979284" y="1264310"/>
                  </a:lnTo>
                  <a:lnTo>
                    <a:pt x="984123" y="1267383"/>
                  </a:lnTo>
                  <a:lnTo>
                    <a:pt x="990295" y="1272819"/>
                  </a:lnTo>
                  <a:lnTo>
                    <a:pt x="994003" y="1277721"/>
                  </a:lnTo>
                  <a:lnTo>
                    <a:pt x="994257" y="1290307"/>
                  </a:lnTo>
                  <a:lnTo>
                    <a:pt x="993127" y="1295285"/>
                  </a:lnTo>
                  <a:lnTo>
                    <a:pt x="983449" y="1304937"/>
                  </a:lnTo>
                  <a:lnTo>
                    <a:pt x="974369" y="1308277"/>
                  </a:lnTo>
                  <a:lnTo>
                    <a:pt x="956221" y="1306957"/>
                  </a:lnTo>
                  <a:lnTo>
                    <a:pt x="950036" y="1306245"/>
                  </a:lnTo>
                  <a:lnTo>
                    <a:pt x="938885" y="1295590"/>
                  </a:lnTo>
                  <a:lnTo>
                    <a:pt x="933754" y="1285849"/>
                  </a:lnTo>
                  <a:lnTo>
                    <a:pt x="932789" y="1278102"/>
                  </a:lnTo>
                  <a:lnTo>
                    <a:pt x="924306" y="1279156"/>
                  </a:lnTo>
                  <a:lnTo>
                    <a:pt x="921054" y="1280109"/>
                  </a:lnTo>
                  <a:lnTo>
                    <a:pt x="912571" y="1281150"/>
                  </a:lnTo>
                  <a:lnTo>
                    <a:pt x="913980" y="1288669"/>
                  </a:lnTo>
                  <a:lnTo>
                    <a:pt x="939012" y="1323124"/>
                  </a:lnTo>
                  <a:lnTo>
                    <a:pt x="968451" y="1329143"/>
                  </a:lnTo>
                  <a:lnTo>
                    <a:pt x="975194" y="1328623"/>
                  </a:lnTo>
                  <a:lnTo>
                    <a:pt x="1009218" y="1309916"/>
                  </a:lnTo>
                  <a:lnTo>
                    <a:pt x="1014831" y="1298130"/>
                  </a:lnTo>
                  <a:lnTo>
                    <a:pt x="1016114" y="1290993"/>
                  </a:lnTo>
                  <a:close/>
                </a:path>
                <a:path w="1313815" h="1329690">
                  <a:moveTo>
                    <a:pt x="1188580" y="43497"/>
                  </a:moveTo>
                  <a:lnTo>
                    <a:pt x="1185164" y="26555"/>
                  </a:lnTo>
                  <a:lnTo>
                    <a:pt x="1175842" y="12738"/>
                  </a:lnTo>
                  <a:lnTo>
                    <a:pt x="1162037" y="3416"/>
                  </a:lnTo>
                  <a:lnTo>
                    <a:pt x="1145120" y="0"/>
                  </a:lnTo>
                  <a:lnTo>
                    <a:pt x="981849" y="0"/>
                  </a:lnTo>
                  <a:lnTo>
                    <a:pt x="981849" y="538988"/>
                  </a:lnTo>
                  <a:lnTo>
                    <a:pt x="980795" y="551243"/>
                  </a:lnTo>
                  <a:lnTo>
                    <a:pt x="955967" y="589648"/>
                  </a:lnTo>
                  <a:lnTo>
                    <a:pt x="923036" y="599503"/>
                  </a:lnTo>
                  <a:lnTo>
                    <a:pt x="911250" y="598385"/>
                  </a:lnTo>
                  <a:lnTo>
                    <a:pt x="873467" y="572389"/>
                  </a:lnTo>
                  <a:lnTo>
                    <a:pt x="863638" y="538988"/>
                  </a:lnTo>
                  <a:lnTo>
                    <a:pt x="864704" y="527215"/>
                  </a:lnTo>
                  <a:lnTo>
                    <a:pt x="889927" y="489813"/>
                  </a:lnTo>
                  <a:lnTo>
                    <a:pt x="923036" y="480136"/>
                  </a:lnTo>
                  <a:lnTo>
                    <a:pt x="935024" y="481190"/>
                  </a:lnTo>
                  <a:lnTo>
                    <a:pt x="972337" y="506031"/>
                  </a:lnTo>
                  <a:lnTo>
                    <a:pt x="981849" y="538988"/>
                  </a:lnTo>
                  <a:lnTo>
                    <a:pt x="981849" y="0"/>
                  </a:lnTo>
                  <a:lnTo>
                    <a:pt x="43472" y="0"/>
                  </a:lnTo>
                  <a:lnTo>
                    <a:pt x="26555" y="3416"/>
                  </a:lnTo>
                  <a:lnTo>
                    <a:pt x="12738" y="12738"/>
                  </a:lnTo>
                  <a:lnTo>
                    <a:pt x="3416" y="26555"/>
                  </a:lnTo>
                  <a:lnTo>
                    <a:pt x="0" y="43497"/>
                  </a:lnTo>
                  <a:lnTo>
                    <a:pt x="0" y="1097432"/>
                  </a:lnTo>
                  <a:lnTo>
                    <a:pt x="548398" y="1097432"/>
                  </a:lnTo>
                  <a:lnTo>
                    <a:pt x="548398" y="646112"/>
                  </a:lnTo>
                  <a:lnTo>
                    <a:pt x="551903" y="599503"/>
                  </a:lnTo>
                  <a:lnTo>
                    <a:pt x="562698" y="557301"/>
                  </a:lnTo>
                  <a:lnTo>
                    <a:pt x="580567" y="522465"/>
                  </a:lnTo>
                  <a:lnTo>
                    <a:pt x="637819" y="471906"/>
                  </a:lnTo>
                  <a:lnTo>
                    <a:pt x="677341" y="456120"/>
                  </a:lnTo>
                  <a:lnTo>
                    <a:pt x="724141" y="446646"/>
                  </a:lnTo>
                  <a:lnTo>
                    <a:pt x="778243" y="443484"/>
                  </a:lnTo>
                  <a:lnTo>
                    <a:pt x="837095" y="443484"/>
                  </a:lnTo>
                  <a:lnTo>
                    <a:pt x="837095" y="536752"/>
                  </a:lnTo>
                  <a:lnTo>
                    <a:pt x="780491" y="536752"/>
                  </a:lnTo>
                  <a:lnTo>
                    <a:pt x="747598" y="538670"/>
                  </a:lnTo>
                  <a:lnTo>
                    <a:pt x="696074" y="553935"/>
                  </a:lnTo>
                  <a:lnTo>
                    <a:pt x="663270" y="584733"/>
                  </a:lnTo>
                  <a:lnTo>
                    <a:pt x="647039" y="632764"/>
                  </a:lnTo>
                  <a:lnTo>
                    <a:pt x="645020" y="663333"/>
                  </a:lnTo>
                  <a:lnTo>
                    <a:pt x="645020" y="693864"/>
                  </a:lnTo>
                  <a:lnTo>
                    <a:pt x="837095" y="693864"/>
                  </a:lnTo>
                  <a:lnTo>
                    <a:pt x="837095" y="786015"/>
                  </a:lnTo>
                  <a:lnTo>
                    <a:pt x="645020" y="786015"/>
                  </a:lnTo>
                  <a:lnTo>
                    <a:pt x="645020" y="1097432"/>
                  </a:lnTo>
                  <a:lnTo>
                    <a:pt x="874153" y="1097432"/>
                  </a:lnTo>
                  <a:lnTo>
                    <a:pt x="874153" y="693864"/>
                  </a:lnTo>
                  <a:lnTo>
                    <a:pt x="971867" y="693864"/>
                  </a:lnTo>
                  <a:lnTo>
                    <a:pt x="971867" y="1097432"/>
                  </a:lnTo>
                  <a:lnTo>
                    <a:pt x="1188580" y="1097432"/>
                  </a:lnTo>
                  <a:lnTo>
                    <a:pt x="1188580" y="599503"/>
                  </a:lnTo>
                  <a:lnTo>
                    <a:pt x="1188580" y="480136"/>
                  </a:lnTo>
                  <a:lnTo>
                    <a:pt x="1188580" y="443484"/>
                  </a:lnTo>
                  <a:lnTo>
                    <a:pt x="1188580" y="43497"/>
                  </a:lnTo>
                  <a:close/>
                </a:path>
                <a:path w="1313815" h="1329690">
                  <a:moveTo>
                    <a:pt x="1257046" y="1049502"/>
                  </a:moveTo>
                  <a:lnTo>
                    <a:pt x="1214996" y="1049502"/>
                  </a:lnTo>
                  <a:lnTo>
                    <a:pt x="1214996" y="1056716"/>
                  </a:lnTo>
                  <a:lnTo>
                    <a:pt x="1231658" y="1056716"/>
                  </a:lnTo>
                  <a:lnTo>
                    <a:pt x="1231658" y="1098118"/>
                  </a:lnTo>
                  <a:lnTo>
                    <a:pt x="1240243" y="1098118"/>
                  </a:lnTo>
                  <a:lnTo>
                    <a:pt x="1240243" y="1056716"/>
                  </a:lnTo>
                  <a:lnTo>
                    <a:pt x="1257046" y="1056716"/>
                  </a:lnTo>
                  <a:lnTo>
                    <a:pt x="1257046" y="1049502"/>
                  </a:lnTo>
                  <a:close/>
                </a:path>
                <a:path w="1313815" h="1329690">
                  <a:moveTo>
                    <a:pt x="1313370" y="1049502"/>
                  </a:moveTo>
                  <a:lnTo>
                    <a:pt x="1300988" y="1049502"/>
                  </a:lnTo>
                  <a:lnTo>
                    <a:pt x="1288427" y="1088339"/>
                  </a:lnTo>
                  <a:lnTo>
                    <a:pt x="1277835" y="1056716"/>
                  </a:lnTo>
                  <a:lnTo>
                    <a:pt x="1275410" y="1049502"/>
                  </a:lnTo>
                  <a:lnTo>
                    <a:pt x="1262786" y="1049502"/>
                  </a:lnTo>
                  <a:lnTo>
                    <a:pt x="1262786" y="1098118"/>
                  </a:lnTo>
                  <a:lnTo>
                    <a:pt x="1270673" y="1098118"/>
                  </a:lnTo>
                  <a:lnTo>
                    <a:pt x="1270673" y="1056716"/>
                  </a:lnTo>
                  <a:lnTo>
                    <a:pt x="1284503" y="1098118"/>
                  </a:lnTo>
                  <a:lnTo>
                    <a:pt x="1292263" y="1098118"/>
                  </a:lnTo>
                  <a:lnTo>
                    <a:pt x="1295450" y="1088339"/>
                  </a:lnTo>
                  <a:lnTo>
                    <a:pt x="1305534" y="1057313"/>
                  </a:lnTo>
                  <a:lnTo>
                    <a:pt x="1305534" y="1098118"/>
                  </a:lnTo>
                  <a:lnTo>
                    <a:pt x="1313370" y="1098118"/>
                  </a:lnTo>
                  <a:lnTo>
                    <a:pt x="1313370" y="1057313"/>
                  </a:lnTo>
                  <a:lnTo>
                    <a:pt x="1313370" y="10495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905280" y="10357663"/>
            <a:ext cx="429260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10" dirty="0">
                <a:solidFill>
                  <a:srgbClr val="D3D8EA"/>
                </a:solidFill>
                <a:latin typeface="Gotham Book"/>
                <a:cs typeface="Gotham Book"/>
                <a:hlinkClick r:id="rId5"/>
              </a:rPr>
              <a:t>www.fabricimages.com/fi-interiors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7029802" y="11065496"/>
            <a:ext cx="2982595" cy="17653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©2022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Fabric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Images,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Inc.®</a:t>
            </a:r>
            <a:r>
              <a:rPr sz="950" b="0" spc="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All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Rights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spc="-10" dirty="0">
                <a:solidFill>
                  <a:srgbClr val="FFFFFF"/>
                </a:solidFill>
                <a:latin typeface="Gotham Book"/>
                <a:cs typeface="Gotham Book"/>
              </a:rPr>
              <a:t>Reserved.</a:t>
            </a:r>
            <a:endParaRPr sz="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870039" cy="1055465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52232" y="0"/>
            <a:ext cx="3870039" cy="687937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234060" y="0"/>
            <a:ext cx="3870028" cy="1130855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117030" y="0"/>
            <a:ext cx="3870039" cy="11308556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0" y="0"/>
            <a:ext cx="20104100" cy="11308715"/>
            <a:chOff x="0" y="0"/>
            <a:chExt cx="20104100" cy="11308715"/>
          </a:xfrm>
        </p:grpSpPr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2175545" y="0"/>
              <a:ext cx="3870039" cy="1130855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0" y="6219706"/>
              <a:ext cx="20104100" cy="5088890"/>
            </a:xfrm>
            <a:custGeom>
              <a:avLst/>
              <a:gdLst/>
              <a:ahLst/>
              <a:cxnLst/>
              <a:rect l="l" t="t" r="r" b="b"/>
              <a:pathLst>
                <a:path w="20104100" h="5088890">
                  <a:moveTo>
                    <a:pt x="20104099" y="0"/>
                  </a:moveTo>
                  <a:lnTo>
                    <a:pt x="0" y="0"/>
                  </a:lnTo>
                  <a:lnTo>
                    <a:pt x="0" y="5088850"/>
                  </a:lnTo>
                  <a:lnTo>
                    <a:pt x="20104099" y="5088850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440523" y="7028755"/>
            <a:ext cx="650049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20"/>
              </a:spcBef>
            </a:pPr>
            <a:r>
              <a:rPr sz="7400" b="0" spc="-575" dirty="0">
                <a:solidFill>
                  <a:srgbClr val="FFFFFF"/>
                </a:solidFill>
                <a:latin typeface="MontereyFLF"/>
                <a:cs typeface="MontereyFLF"/>
              </a:rPr>
              <a:t>F</a:t>
            </a:r>
            <a:r>
              <a:rPr sz="7400" b="0" spc="-50" dirty="0">
                <a:solidFill>
                  <a:srgbClr val="FFFFFF"/>
                </a:solidFill>
                <a:latin typeface="MontereyFLF"/>
                <a:cs typeface="MontereyFLF"/>
              </a:rPr>
              <a:t>A</a:t>
            </a:r>
            <a:r>
              <a:rPr sz="7400" b="0" spc="30" dirty="0">
                <a:solidFill>
                  <a:srgbClr val="FFFFFF"/>
                </a:solidFill>
                <a:latin typeface="MontereyFLF"/>
                <a:cs typeface="MontereyFLF"/>
              </a:rPr>
              <a:t>B</a:t>
            </a:r>
            <a:r>
              <a:rPr sz="7400" b="0" spc="-5" dirty="0">
                <a:solidFill>
                  <a:srgbClr val="FFFFFF"/>
                </a:solidFill>
                <a:latin typeface="MontereyFLF"/>
                <a:cs typeface="MontereyFLF"/>
              </a:rPr>
              <a:t>R</a:t>
            </a:r>
            <a:r>
              <a:rPr sz="7400" b="0" spc="45" dirty="0">
                <a:solidFill>
                  <a:srgbClr val="FFFFFF"/>
                </a:solidFill>
                <a:latin typeface="MontereyFLF"/>
                <a:cs typeface="MontereyFLF"/>
              </a:rPr>
              <a:t>I</a:t>
            </a:r>
            <a:r>
              <a:rPr sz="7400" b="0" spc="90" dirty="0">
                <a:solidFill>
                  <a:srgbClr val="FFFFFF"/>
                </a:solidFill>
                <a:latin typeface="MontereyFLF"/>
                <a:cs typeface="MontereyFLF"/>
              </a:rPr>
              <a:t>C</a:t>
            </a:r>
            <a:r>
              <a:rPr sz="7400" b="0" spc="-535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spc="20" dirty="0">
                <a:solidFill>
                  <a:srgbClr val="FFFFFF"/>
                </a:solidFill>
                <a:latin typeface="MontereyFLF"/>
                <a:cs typeface="MontereyFLF"/>
              </a:rPr>
              <a:t>I</a:t>
            </a:r>
            <a:r>
              <a:rPr sz="7400" b="0" spc="-125" dirty="0">
                <a:solidFill>
                  <a:srgbClr val="FFFFFF"/>
                </a:solidFill>
                <a:latin typeface="MontereyFLF"/>
                <a:cs typeface="MontereyFLF"/>
              </a:rPr>
              <a:t>M</a:t>
            </a:r>
            <a:r>
              <a:rPr sz="7400" b="0" spc="-440" dirty="0">
                <a:solidFill>
                  <a:srgbClr val="FFFFFF"/>
                </a:solidFill>
                <a:latin typeface="MontereyFLF"/>
                <a:cs typeface="MontereyFLF"/>
              </a:rPr>
              <a:t>A</a:t>
            </a:r>
            <a:r>
              <a:rPr sz="7400" b="0" spc="-80" dirty="0">
                <a:solidFill>
                  <a:srgbClr val="FFFFFF"/>
                </a:solidFill>
                <a:latin typeface="MontereyFLF"/>
                <a:cs typeface="MontereyFLF"/>
              </a:rPr>
              <a:t>G</a:t>
            </a:r>
            <a:r>
              <a:rPr sz="7400" b="0" spc="-350" dirty="0">
                <a:solidFill>
                  <a:srgbClr val="FFFFFF"/>
                </a:solidFill>
                <a:latin typeface="MontereyFLF"/>
                <a:cs typeface="MontereyFLF"/>
              </a:rPr>
              <a:t>E</a:t>
            </a:r>
            <a:r>
              <a:rPr sz="7400" b="0" spc="140" dirty="0">
                <a:solidFill>
                  <a:srgbClr val="FFFFFF"/>
                </a:solidFill>
                <a:latin typeface="MontereyFLF"/>
                <a:cs typeface="MontereyFLF"/>
              </a:rPr>
              <a:t>S</a:t>
            </a:r>
            <a:r>
              <a:rPr sz="2850" b="0" baseline="118421" dirty="0">
                <a:solidFill>
                  <a:srgbClr val="FFFFFF"/>
                </a:solidFill>
                <a:latin typeface="MontereyFLF"/>
                <a:cs typeface="MontereyFLF"/>
              </a:rPr>
              <a:t>TM</a:t>
            </a:r>
            <a:endParaRPr sz="2850" baseline="118421">
              <a:latin typeface="MontereyFLF"/>
              <a:cs typeface="MontereyFL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53223" y="8549128"/>
            <a:ext cx="11779885" cy="1952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Design-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centric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manufacturer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tension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fabric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architecture,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acoustical</a:t>
            </a:r>
            <a:r>
              <a:rPr sz="2950" b="0" spc="-17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décor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products,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interior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design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solutions,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providing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architects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designers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range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products,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materials,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capabilities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bring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life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their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vision.</a:t>
            </a:r>
            <a:endParaRPr sz="2950">
              <a:latin typeface="Gotham Book"/>
              <a:cs typeface="Gotham Book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465923" y="8270892"/>
            <a:ext cx="17527270" cy="2052320"/>
            <a:chOff x="1465923" y="8270892"/>
            <a:chExt cx="17527270" cy="2052320"/>
          </a:xfrm>
        </p:grpSpPr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6974357" y="8270892"/>
              <a:ext cx="2018778" cy="205177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465923" y="8365127"/>
              <a:ext cx="11601740" cy="6282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45"/>
            <a:ext cx="20093940" cy="11298555"/>
          </a:xfrm>
          <a:custGeom>
            <a:avLst/>
            <a:gdLst/>
            <a:ahLst/>
            <a:cxnLst/>
            <a:rect l="l" t="t" r="r" b="b"/>
            <a:pathLst>
              <a:path w="20093940" h="11298555">
                <a:moveTo>
                  <a:pt x="20093629" y="0"/>
                </a:moveTo>
                <a:lnTo>
                  <a:pt x="0" y="0"/>
                </a:lnTo>
                <a:lnTo>
                  <a:pt x="0" y="11298074"/>
                </a:lnTo>
                <a:lnTo>
                  <a:pt x="20093629" y="11298074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65923" y="2638663"/>
            <a:ext cx="11601740" cy="6282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81417" y="3783759"/>
            <a:ext cx="11622682" cy="7524797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63381" rIns="0" bIns="0" rtlCol="0">
            <a:spAutoFit/>
          </a:bodyPr>
          <a:lstStyle/>
          <a:p>
            <a:pPr marL="885825">
              <a:lnSpc>
                <a:spcPct val="100000"/>
              </a:lnSpc>
              <a:spcBef>
                <a:spcPts val="120"/>
              </a:spcBef>
            </a:pPr>
            <a:r>
              <a:rPr dirty="0"/>
              <a:t>A</a:t>
            </a:r>
            <a:r>
              <a:rPr spc="-190" dirty="0"/>
              <a:t> </a:t>
            </a:r>
            <a:r>
              <a:rPr spc="-365" dirty="0"/>
              <a:t>C</a:t>
            </a:r>
            <a:r>
              <a:rPr spc="-45" dirty="0"/>
              <a:t>O</a:t>
            </a:r>
            <a:r>
              <a:rPr spc="-210" dirty="0"/>
              <a:t>L</a:t>
            </a:r>
            <a:r>
              <a:rPr spc="-30" dirty="0"/>
              <a:t>L</a:t>
            </a:r>
            <a:r>
              <a:rPr spc="-105" dirty="0"/>
              <a:t>A</a:t>
            </a:r>
            <a:r>
              <a:rPr spc="-110" dirty="0"/>
              <a:t>B</a:t>
            </a:r>
            <a:r>
              <a:rPr spc="-45" dirty="0"/>
              <a:t>O</a:t>
            </a:r>
            <a:r>
              <a:rPr spc="-50" dirty="0"/>
              <a:t>R</a:t>
            </a:r>
            <a:r>
              <a:rPr spc="-490" dirty="0"/>
              <a:t>A</a:t>
            </a:r>
            <a:r>
              <a:rPr spc="-180" dirty="0"/>
              <a:t>T</a:t>
            </a:r>
            <a:r>
              <a:rPr spc="-165" dirty="0"/>
              <a:t>I</a:t>
            </a:r>
            <a:r>
              <a:rPr spc="-145" dirty="0"/>
              <a:t>V</a:t>
            </a:r>
            <a:r>
              <a:rPr spc="30" dirty="0"/>
              <a:t>E</a:t>
            </a:r>
            <a:r>
              <a:rPr spc="-190" dirty="0"/>
              <a:t> </a:t>
            </a:r>
            <a:r>
              <a:rPr spc="-855" dirty="0"/>
              <a:t>P</a:t>
            </a:r>
            <a:r>
              <a:rPr spc="-145" dirty="0"/>
              <a:t>A</a:t>
            </a:r>
            <a:r>
              <a:rPr spc="-434" dirty="0"/>
              <a:t>R</a:t>
            </a:r>
            <a:r>
              <a:rPr spc="-235" dirty="0"/>
              <a:t>T</a:t>
            </a:r>
            <a:r>
              <a:rPr spc="-30" dirty="0"/>
              <a:t>N</a:t>
            </a:r>
            <a:r>
              <a:rPr spc="-260" dirty="0"/>
              <a:t>E</a:t>
            </a:r>
            <a:r>
              <a:rPr spc="-10" dirty="0"/>
              <a:t>R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53223" y="2852965"/>
            <a:ext cx="10145395" cy="59016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770255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understand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0" dirty="0">
                <a:solidFill>
                  <a:srgbClr val="FFFFFF"/>
                </a:solidFill>
                <a:latin typeface="Gotham Book"/>
                <a:cs typeface="Gotham Book"/>
              </a:rPr>
              <a:t>complexities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designing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an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environment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that’ll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deliver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intended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experience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meet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expected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budget.</a:t>
            </a:r>
            <a:endParaRPr sz="2950">
              <a:latin typeface="Gotham Book"/>
              <a:cs typeface="Gotham Book"/>
            </a:endParaRPr>
          </a:p>
          <a:p>
            <a:pPr marL="12700" marR="5080">
              <a:lnSpc>
                <a:spcPct val="107100"/>
              </a:lnSpc>
              <a:spcBef>
                <a:spcPts val="1814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offer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range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services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support,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guide,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drive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project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from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concept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completion,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including...</a:t>
            </a:r>
            <a:endParaRPr sz="295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789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Design</a:t>
            </a:r>
            <a:r>
              <a:rPr sz="26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inspiration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Material</a:t>
            </a:r>
            <a:r>
              <a:rPr sz="2600" b="0" spc="-17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selection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Solution</a:t>
            </a:r>
            <a:r>
              <a:rPr sz="260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development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Value</a:t>
            </a:r>
            <a:r>
              <a:rPr sz="260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engineering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Installation</a:t>
            </a:r>
            <a:r>
              <a:rPr sz="260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support</a:t>
            </a:r>
            <a:endParaRPr sz="260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45"/>
            <a:ext cx="20093940" cy="11298555"/>
          </a:xfrm>
          <a:custGeom>
            <a:avLst/>
            <a:gdLst/>
            <a:ahLst/>
            <a:cxnLst/>
            <a:rect l="l" t="t" r="r" b="b"/>
            <a:pathLst>
              <a:path w="20093940" h="11298555">
                <a:moveTo>
                  <a:pt x="20093629" y="0"/>
                </a:moveTo>
                <a:lnTo>
                  <a:pt x="0" y="0"/>
                </a:lnTo>
                <a:lnTo>
                  <a:pt x="0" y="11298074"/>
                </a:lnTo>
                <a:lnTo>
                  <a:pt x="20093629" y="11298074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65923" y="2638663"/>
            <a:ext cx="11601740" cy="628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53223" y="1332593"/>
            <a:ext cx="7195184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00" dirty="0"/>
              <a:t>M</a:t>
            </a:r>
            <a:r>
              <a:rPr spc="-459" dirty="0"/>
              <a:t>A</a:t>
            </a:r>
            <a:r>
              <a:rPr spc="-170" dirty="0"/>
              <a:t>T</a:t>
            </a:r>
            <a:r>
              <a:rPr spc="-185" dirty="0"/>
              <a:t>E</a:t>
            </a:r>
            <a:r>
              <a:rPr spc="-35" dirty="0"/>
              <a:t>R</a:t>
            </a:r>
            <a:r>
              <a:rPr spc="-90" dirty="0"/>
              <a:t>I</a:t>
            </a:r>
            <a:r>
              <a:rPr spc="-80" dirty="0"/>
              <a:t>A</a:t>
            </a:r>
            <a:r>
              <a:rPr spc="60" dirty="0"/>
              <a:t>L</a:t>
            </a:r>
            <a:r>
              <a:rPr spc="-475" dirty="0"/>
              <a:t> </a:t>
            </a:r>
            <a:r>
              <a:rPr spc="-200" dirty="0"/>
              <a:t>EXPERTS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53223" y="2622606"/>
            <a:ext cx="10166350" cy="7187565"/>
          </a:xfrm>
          <a:prstGeom prst="rect">
            <a:avLst/>
          </a:prstGeom>
        </p:spPr>
        <p:txBody>
          <a:bodyPr vert="horz" wrap="square" lIns="0" tIns="274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Budget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materials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often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limit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design.</a:t>
            </a:r>
            <a:endParaRPr sz="2950">
              <a:latin typeface="Gotham Book"/>
              <a:cs typeface="Gotham Book"/>
            </a:endParaRPr>
          </a:p>
          <a:p>
            <a:pPr marL="12700" marR="5080">
              <a:lnSpc>
                <a:spcPct val="107100"/>
              </a:lnSpc>
              <a:spcBef>
                <a:spcPts val="1814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That’s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why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we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use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highly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versatile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85" dirty="0">
                <a:solidFill>
                  <a:srgbClr val="FFFFFF"/>
                </a:solidFill>
                <a:latin typeface="Gotham Book"/>
                <a:cs typeface="Gotham Book"/>
              </a:rPr>
              <a:t>cost-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effective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materials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that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sculpt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fit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any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space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budget.</a:t>
            </a:r>
            <a:endParaRPr sz="2950">
              <a:latin typeface="Gotham Book"/>
              <a:cs typeface="Gotham Book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Capabilities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include...</a:t>
            </a:r>
            <a:endParaRPr sz="295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790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Acoustical</a:t>
            </a:r>
            <a:r>
              <a:rPr sz="260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interior</a:t>
            </a:r>
            <a:r>
              <a:rPr sz="260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décor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Frame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fabric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architecture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0"/>
              </a:spcBef>
              <a:buChar char="•"/>
              <a:tabLst>
                <a:tab pos="514984" algn="l"/>
              </a:tabLst>
            </a:pPr>
            <a:r>
              <a:rPr sz="2600" b="0" spc="-25" dirty="0">
                <a:solidFill>
                  <a:srgbClr val="FFFFFF"/>
                </a:solidFill>
                <a:latin typeface="Gotham Book"/>
                <a:cs typeface="Gotham Book"/>
              </a:rPr>
              <a:t>Tension</a:t>
            </a:r>
            <a:r>
              <a:rPr sz="260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fabric</a:t>
            </a:r>
            <a:r>
              <a:rPr sz="26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6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textile</a:t>
            </a:r>
            <a:r>
              <a:rPr sz="26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finishing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Digital</a:t>
            </a:r>
            <a:r>
              <a:rPr sz="260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printing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Metal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engineering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600" b="0" spc="-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fabrication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Lighting</a:t>
            </a:r>
            <a:r>
              <a:rPr sz="260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integration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260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woodworking</a:t>
            </a:r>
            <a:endParaRPr sz="2600">
              <a:latin typeface="Gotham Book"/>
              <a:cs typeface="Gotham Book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11068" y="0"/>
            <a:ext cx="5293022" cy="364212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795360" y="3819255"/>
            <a:ext cx="5308738" cy="367004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811068" y="7666436"/>
            <a:ext cx="5293022" cy="364211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0104100" cy="11308715"/>
            <a:chOff x="0" y="0"/>
            <a:chExt cx="20104100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0104099" cy="1130855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65923" y="2638663"/>
              <a:ext cx="11601740" cy="62825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63381" rIns="0" bIns="0" rtlCol="0">
            <a:spAutoFit/>
          </a:bodyPr>
          <a:lstStyle/>
          <a:p>
            <a:pPr marL="885825">
              <a:lnSpc>
                <a:spcPct val="100000"/>
              </a:lnSpc>
              <a:spcBef>
                <a:spcPts val="120"/>
              </a:spcBef>
            </a:pPr>
            <a:r>
              <a:rPr spc="-35" dirty="0"/>
              <a:t>MARKET</a:t>
            </a:r>
            <a:r>
              <a:rPr spc="-610" dirty="0"/>
              <a:t> </a:t>
            </a:r>
            <a:r>
              <a:rPr spc="-114" dirty="0"/>
              <a:t>FOCUSED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53223" y="2852965"/>
            <a:ext cx="1070800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Fabric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Images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is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comprised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three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studios,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each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focused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on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unique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needs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markets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they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serve.</a:t>
            </a:r>
            <a:endParaRPr sz="2950">
              <a:latin typeface="Gotham Book"/>
              <a:cs typeface="Gotham Book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245971" y="5214498"/>
            <a:ext cx="13612494" cy="2557780"/>
            <a:chOff x="3245971" y="5214498"/>
            <a:chExt cx="13612494" cy="255778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125122" y="7231529"/>
              <a:ext cx="189083" cy="9344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8790025" y="5214498"/>
              <a:ext cx="2284730" cy="2109470"/>
            </a:xfrm>
            <a:custGeom>
              <a:avLst/>
              <a:gdLst/>
              <a:ahLst/>
              <a:cxnLst/>
              <a:rect l="l" t="t" r="r" b="b"/>
              <a:pathLst>
                <a:path w="2284729" h="2109470">
                  <a:moveTo>
                    <a:pt x="2200802" y="0"/>
                  </a:moveTo>
                  <a:lnTo>
                    <a:pt x="83557" y="0"/>
                  </a:lnTo>
                  <a:lnTo>
                    <a:pt x="51038" y="6568"/>
                  </a:lnTo>
                  <a:lnTo>
                    <a:pt x="24478" y="24482"/>
                  </a:lnTo>
                  <a:lnTo>
                    <a:pt x="6568" y="51051"/>
                  </a:lnTo>
                  <a:lnTo>
                    <a:pt x="0" y="83589"/>
                  </a:lnTo>
                  <a:lnTo>
                    <a:pt x="0" y="2109160"/>
                  </a:lnTo>
                  <a:lnTo>
                    <a:pt x="1053999" y="2109160"/>
                  </a:lnTo>
                  <a:lnTo>
                    <a:pt x="1053999" y="1241794"/>
                  </a:lnTo>
                  <a:lnTo>
                    <a:pt x="1056241" y="1188012"/>
                  </a:lnTo>
                  <a:lnTo>
                    <a:pt x="1062969" y="1138236"/>
                  </a:lnTo>
                  <a:lnTo>
                    <a:pt x="1074182" y="1092465"/>
                  </a:lnTo>
                  <a:lnTo>
                    <a:pt x="1089880" y="1050700"/>
                  </a:lnTo>
                  <a:lnTo>
                    <a:pt x="1110065" y="1012940"/>
                  </a:lnTo>
                  <a:lnTo>
                    <a:pt x="1134735" y="979186"/>
                  </a:lnTo>
                  <a:lnTo>
                    <a:pt x="1163891" y="949437"/>
                  </a:lnTo>
                  <a:lnTo>
                    <a:pt x="1197577" y="923682"/>
                  </a:lnTo>
                  <a:lnTo>
                    <a:pt x="1235836" y="901886"/>
                  </a:lnTo>
                  <a:lnTo>
                    <a:pt x="1278667" y="884050"/>
                  </a:lnTo>
                  <a:lnTo>
                    <a:pt x="1326071" y="870174"/>
                  </a:lnTo>
                  <a:lnTo>
                    <a:pt x="1378047" y="860262"/>
                  </a:lnTo>
                  <a:lnTo>
                    <a:pt x="1434594" y="854313"/>
                  </a:lnTo>
                  <a:lnTo>
                    <a:pt x="1495713" y="852330"/>
                  </a:lnTo>
                  <a:lnTo>
                    <a:pt x="2284359" y="852330"/>
                  </a:lnTo>
                  <a:lnTo>
                    <a:pt x="2284359" y="83589"/>
                  </a:lnTo>
                  <a:lnTo>
                    <a:pt x="2277791" y="51051"/>
                  </a:lnTo>
                  <a:lnTo>
                    <a:pt x="2259881" y="24482"/>
                  </a:lnTo>
                  <a:lnTo>
                    <a:pt x="2233321" y="6568"/>
                  </a:lnTo>
                  <a:lnTo>
                    <a:pt x="2200802" y="0"/>
                  </a:lnTo>
                  <a:close/>
                </a:path>
                <a:path w="2284729" h="2109470">
                  <a:moveTo>
                    <a:pt x="1680053" y="1333551"/>
                  </a:moveTo>
                  <a:lnTo>
                    <a:pt x="1608830" y="1333551"/>
                  </a:lnTo>
                  <a:lnTo>
                    <a:pt x="1608830" y="1510666"/>
                  </a:lnTo>
                  <a:lnTo>
                    <a:pt x="1239669" y="1510666"/>
                  </a:lnTo>
                  <a:lnTo>
                    <a:pt x="1239669" y="2109160"/>
                  </a:lnTo>
                  <a:lnTo>
                    <a:pt x="1680053" y="2109160"/>
                  </a:lnTo>
                  <a:lnTo>
                    <a:pt x="1680053" y="1333551"/>
                  </a:lnTo>
                  <a:close/>
                </a:path>
                <a:path w="2284729" h="2109470">
                  <a:moveTo>
                    <a:pt x="2284359" y="852330"/>
                  </a:moveTo>
                  <a:lnTo>
                    <a:pt x="1608830" y="852330"/>
                  </a:lnTo>
                  <a:lnTo>
                    <a:pt x="1608830" y="1031612"/>
                  </a:lnTo>
                  <a:lnTo>
                    <a:pt x="1500027" y="1031612"/>
                  </a:lnTo>
                  <a:lnTo>
                    <a:pt x="1436811" y="1035284"/>
                  </a:lnTo>
                  <a:lnTo>
                    <a:pt x="1382739" y="1046291"/>
                  </a:lnTo>
                  <a:lnTo>
                    <a:pt x="1337810" y="1064623"/>
                  </a:lnTo>
                  <a:lnTo>
                    <a:pt x="1302023" y="1090270"/>
                  </a:lnTo>
                  <a:lnTo>
                    <a:pt x="1274756" y="1123811"/>
                  </a:lnTo>
                  <a:lnTo>
                    <a:pt x="1255269" y="1165768"/>
                  </a:lnTo>
                  <a:lnTo>
                    <a:pt x="1243570" y="1216131"/>
                  </a:lnTo>
                  <a:lnTo>
                    <a:pt x="1239669" y="1274893"/>
                  </a:lnTo>
                  <a:lnTo>
                    <a:pt x="1239669" y="1333551"/>
                  </a:lnTo>
                  <a:lnTo>
                    <a:pt x="1867848" y="1333551"/>
                  </a:lnTo>
                  <a:lnTo>
                    <a:pt x="1867848" y="2109160"/>
                  </a:lnTo>
                  <a:lnTo>
                    <a:pt x="2284359" y="2109160"/>
                  </a:lnTo>
                  <a:lnTo>
                    <a:pt x="2284359" y="1152195"/>
                  </a:lnTo>
                  <a:lnTo>
                    <a:pt x="1774008" y="1152195"/>
                  </a:lnTo>
                  <a:lnTo>
                    <a:pt x="1751349" y="1150059"/>
                  </a:lnTo>
                  <a:lnTo>
                    <a:pt x="1711050" y="1132975"/>
                  </a:lnTo>
                  <a:lnTo>
                    <a:pt x="1678718" y="1100081"/>
                  </a:lnTo>
                  <a:lnTo>
                    <a:pt x="1661932" y="1059007"/>
                  </a:lnTo>
                  <a:lnTo>
                    <a:pt x="1659834" y="1035895"/>
                  </a:lnTo>
                  <a:lnTo>
                    <a:pt x="1661896" y="1013266"/>
                  </a:lnTo>
                  <a:lnTo>
                    <a:pt x="1678418" y="973244"/>
                  </a:lnTo>
                  <a:lnTo>
                    <a:pt x="1710371" y="941375"/>
                  </a:lnTo>
                  <a:lnTo>
                    <a:pt x="1750920" y="924845"/>
                  </a:lnTo>
                  <a:lnTo>
                    <a:pt x="1774008" y="922778"/>
                  </a:lnTo>
                  <a:lnTo>
                    <a:pt x="2284359" y="922778"/>
                  </a:lnTo>
                  <a:lnTo>
                    <a:pt x="2284359" y="852330"/>
                  </a:lnTo>
                  <a:close/>
                </a:path>
                <a:path w="2284729" h="2109470">
                  <a:moveTo>
                    <a:pt x="2284359" y="922778"/>
                  </a:moveTo>
                  <a:lnTo>
                    <a:pt x="1774008" y="922778"/>
                  </a:lnTo>
                  <a:lnTo>
                    <a:pt x="1797037" y="924810"/>
                  </a:lnTo>
                  <a:lnTo>
                    <a:pt x="1818130" y="930910"/>
                  </a:lnTo>
                  <a:lnTo>
                    <a:pt x="1854540" y="955321"/>
                  </a:lnTo>
                  <a:lnTo>
                    <a:pt x="1878924" y="991736"/>
                  </a:lnTo>
                  <a:lnTo>
                    <a:pt x="1887052" y="1035895"/>
                  </a:lnTo>
                  <a:lnTo>
                    <a:pt x="1885020" y="1059444"/>
                  </a:lnTo>
                  <a:lnTo>
                    <a:pt x="1868764" y="1100782"/>
                  </a:lnTo>
                  <a:lnTo>
                    <a:pt x="1837295" y="1133257"/>
                  </a:lnTo>
                  <a:lnTo>
                    <a:pt x="1797037" y="1150089"/>
                  </a:lnTo>
                  <a:lnTo>
                    <a:pt x="1774008" y="1152195"/>
                  </a:lnTo>
                  <a:lnTo>
                    <a:pt x="2284359" y="1152195"/>
                  </a:lnTo>
                  <a:lnTo>
                    <a:pt x="2284359" y="92277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259765" y="7517374"/>
              <a:ext cx="227333" cy="25396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900044" y="7406089"/>
              <a:ext cx="61594" cy="62230"/>
            </a:xfrm>
            <a:custGeom>
              <a:avLst/>
              <a:gdLst/>
              <a:ahLst/>
              <a:cxnLst/>
              <a:rect l="l" t="t" r="r" b="b"/>
              <a:pathLst>
                <a:path w="61595" h="62229">
                  <a:moveTo>
                    <a:pt x="39506" y="0"/>
                  </a:moveTo>
                  <a:lnTo>
                    <a:pt x="22229" y="0"/>
                  </a:lnTo>
                  <a:lnTo>
                    <a:pt x="14921" y="2984"/>
                  </a:lnTo>
                  <a:lnTo>
                    <a:pt x="2984" y="14879"/>
                  </a:lnTo>
                  <a:lnTo>
                    <a:pt x="0" y="22104"/>
                  </a:lnTo>
                  <a:lnTo>
                    <a:pt x="0" y="39182"/>
                  </a:lnTo>
                  <a:lnTo>
                    <a:pt x="3026" y="46605"/>
                  </a:lnTo>
                  <a:lnTo>
                    <a:pt x="15161" y="58898"/>
                  </a:lnTo>
                  <a:lnTo>
                    <a:pt x="22386" y="61956"/>
                  </a:lnTo>
                  <a:lnTo>
                    <a:pt x="39506" y="61956"/>
                  </a:lnTo>
                  <a:lnTo>
                    <a:pt x="46762" y="58930"/>
                  </a:lnTo>
                  <a:lnTo>
                    <a:pt x="52616" y="52888"/>
                  </a:lnTo>
                  <a:lnTo>
                    <a:pt x="58469" y="46846"/>
                  </a:lnTo>
                  <a:lnTo>
                    <a:pt x="61411" y="39380"/>
                  </a:lnTo>
                  <a:lnTo>
                    <a:pt x="61411" y="21905"/>
                  </a:lnTo>
                  <a:lnTo>
                    <a:pt x="58469" y="14648"/>
                  </a:lnTo>
                  <a:lnTo>
                    <a:pt x="46762" y="2942"/>
                  </a:lnTo>
                  <a:lnTo>
                    <a:pt x="3950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992282" y="7525420"/>
              <a:ext cx="261463" cy="2459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125126" y="7231537"/>
              <a:ext cx="189093" cy="934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790025" y="5214498"/>
              <a:ext cx="2284730" cy="2109470"/>
            </a:xfrm>
            <a:custGeom>
              <a:avLst/>
              <a:gdLst/>
              <a:ahLst/>
              <a:cxnLst/>
              <a:rect l="l" t="t" r="r" b="b"/>
              <a:pathLst>
                <a:path w="2284729" h="2109470">
                  <a:moveTo>
                    <a:pt x="2200802" y="0"/>
                  </a:moveTo>
                  <a:lnTo>
                    <a:pt x="83557" y="0"/>
                  </a:lnTo>
                  <a:lnTo>
                    <a:pt x="51038" y="6568"/>
                  </a:lnTo>
                  <a:lnTo>
                    <a:pt x="24478" y="24482"/>
                  </a:lnTo>
                  <a:lnTo>
                    <a:pt x="6568" y="51051"/>
                  </a:lnTo>
                  <a:lnTo>
                    <a:pt x="0" y="83589"/>
                  </a:lnTo>
                  <a:lnTo>
                    <a:pt x="0" y="2109160"/>
                  </a:lnTo>
                  <a:lnTo>
                    <a:pt x="1053999" y="2109160"/>
                  </a:lnTo>
                  <a:lnTo>
                    <a:pt x="1053999" y="1241794"/>
                  </a:lnTo>
                  <a:lnTo>
                    <a:pt x="1056241" y="1188012"/>
                  </a:lnTo>
                  <a:lnTo>
                    <a:pt x="1062969" y="1138236"/>
                  </a:lnTo>
                  <a:lnTo>
                    <a:pt x="1074182" y="1092465"/>
                  </a:lnTo>
                  <a:lnTo>
                    <a:pt x="1089880" y="1050700"/>
                  </a:lnTo>
                  <a:lnTo>
                    <a:pt x="1110065" y="1012940"/>
                  </a:lnTo>
                  <a:lnTo>
                    <a:pt x="1134735" y="979186"/>
                  </a:lnTo>
                  <a:lnTo>
                    <a:pt x="1163891" y="949437"/>
                  </a:lnTo>
                  <a:lnTo>
                    <a:pt x="1197577" y="923682"/>
                  </a:lnTo>
                  <a:lnTo>
                    <a:pt x="1235836" y="901886"/>
                  </a:lnTo>
                  <a:lnTo>
                    <a:pt x="1278667" y="884050"/>
                  </a:lnTo>
                  <a:lnTo>
                    <a:pt x="1326071" y="870174"/>
                  </a:lnTo>
                  <a:lnTo>
                    <a:pt x="1378047" y="860262"/>
                  </a:lnTo>
                  <a:lnTo>
                    <a:pt x="1434594" y="854313"/>
                  </a:lnTo>
                  <a:lnTo>
                    <a:pt x="1495713" y="852330"/>
                  </a:lnTo>
                  <a:lnTo>
                    <a:pt x="2284359" y="852330"/>
                  </a:lnTo>
                  <a:lnTo>
                    <a:pt x="2284359" y="83589"/>
                  </a:lnTo>
                  <a:lnTo>
                    <a:pt x="2277791" y="51051"/>
                  </a:lnTo>
                  <a:lnTo>
                    <a:pt x="2259881" y="24482"/>
                  </a:lnTo>
                  <a:lnTo>
                    <a:pt x="2233321" y="6568"/>
                  </a:lnTo>
                  <a:lnTo>
                    <a:pt x="2200802" y="0"/>
                  </a:lnTo>
                  <a:close/>
                </a:path>
                <a:path w="2284729" h="2109470">
                  <a:moveTo>
                    <a:pt x="1680053" y="1333551"/>
                  </a:moveTo>
                  <a:lnTo>
                    <a:pt x="1608830" y="1333551"/>
                  </a:lnTo>
                  <a:lnTo>
                    <a:pt x="1608830" y="1510666"/>
                  </a:lnTo>
                  <a:lnTo>
                    <a:pt x="1239669" y="1510666"/>
                  </a:lnTo>
                  <a:lnTo>
                    <a:pt x="1239669" y="2109160"/>
                  </a:lnTo>
                  <a:lnTo>
                    <a:pt x="1680053" y="2109160"/>
                  </a:lnTo>
                  <a:lnTo>
                    <a:pt x="1680053" y="1333551"/>
                  </a:lnTo>
                  <a:close/>
                </a:path>
                <a:path w="2284729" h="2109470">
                  <a:moveTo>
                    <a:pt x="2284359" y="852330"/>
                  </a:moveTo>
                  <a:lnTo>
                    <a:pt x="1608830" y="852330"/>
                  </a:lnTo>
                  <a:lnTo>
                    <a:pt x="1608830" y="1031612"/>
                  </a:lnTo>
                  <a:lnTo>
                    <a:pt x="1500027" y="1031612"/>
                  </a:lnTo>
                  <a:lnTo>
                    <a:pt x="1436811" y="1035284"/>
                  </a:lnTo>
                  <a:lnTo>
                    <a:pt x="1382739" y="1046291"/>
                  </a:lnTo>
                  <a:lnTo>
                    <a:pt x="1337810" y="1064623"/>
                  </a:lnTo>
                  <a:lnTo>
                    <a:pt x="1302023" y="1090270"/>
                  </a:lnTo>
                  <a:lnTo>
                    <a:pt x="1274756" y="1123811"/>
                  </a:lnTo>
                  <a:lnTo>
                    <a:pt x="1255269" y="1165768"/>
                  </a:lnTo>
                  <a:lnTo>
                    <a:pt x="1243570" y="1216131"/>
                  </a:lnTo>
                  <a:lnTo>
                    <a:pt x="1239669" y="1274893"/>
                  </a:lnTo>
                  <a:lnTo>
                    <a:pt x="1239669" y="1333551"/>
                  </a:lnTo>
                  <a:lnTo>
                    <a:pt x="1867848" y="1333551"/>
                  </a:lnTo>
                  <a:lnTo>
                    <a:pt x="1867848" y="2109160"/>
                  </a:lnTo>
                  <a:lnTo>
                    <a:pt x="2284359" y="2109160"/>
                  </a:lnTo>
                  <a:lnTo>
                    <a:pt x="2284359" y="1152195"/>
                  </a:lnTo>
                  <a:lnTo>
                    <a:pt x="1774008" y="1152195"/>
                  </a:lnTo>
                  <a:lnTo>
                    <a:pt x="1751349" y="1150059"/>
                  </a:lnTo>
                  <a:lnTo>
                    <a:pt x="1711050" y="1132975"/>
                  </a:lnTo>
                  <a:lnTo>
                    <a:pt x="1678718" y="1100081"/>
                  </a:lnTo>
                  <a:lnTo>
                    <a:pt x="1661932" y="1059007"/>
                  </a:lnTo>
                  <a:lnTo>
                    <a:pt x="1659834" y="1035895"/>
                  </a:lnTo>
                  <a:lnTo>
                    <a:pt x="1661896" y="1013266"/>
                  </a:lnTo>
                  <a:lnTo>
                    <a:pt x="1678418" y="973244"/>
                  </a:lnTo>
                  <a:lnTo>
                    <a:pt x="1710371" y="941375"/>
                  </a:lnTo>
                  <a:lnTo>
                    <a:pt x="1750920" y="924845"/>
                  </a:lnTo>
                  <a:lnTo>
                    <a:pt x="1774008" y="922778"/>
                  </a:lnTo>
                  <a:lnTo>
                    <a:pt x="2284359" y="922778"/>
                  </a:lnTo>
                  <a:lnTo>
                    <a:pt x="2284359" y="852330"/>
                  </a:lnTo>
                  <a:close/>
                </a:path>
                <a:path w="2284729" h="2109470">
                  <a:moveTo>
                    <a:pt x="2284359" y="922778"/>
                  </a:moveTo>
                  <a:lnTo>
                    <a:pt x="1774008" y="922778"/>
                  </a:lnTo>
                  <a:lnTo>
                    <a:pt x="1797037" y="924810"/>
                  </a:lnTo>
                  <a:lnTo>
                    <a:pt x="1818130" y="930910"/>
                  </a:lnTo>
                  <a:lnTo>
                    <a:pt x="1854540" y="955321"/>
                  </a:lnTo>
                  <a:lnTo>
                    <a:pt x="1878924" y="991736"/>
                  </a:lnTo>
                  <a:lnTo>
                    <a:pt x="1887052" y="1035895"/>
                  </a:lnTo>
                  <a:lnTo>
                    <a:pt x="1885020" y="1059444"/>
                  </a:lnTo>
                  <a:lnTo>
                    <a:pt x="1868764" y="1100782"/>
                  </a:lnTo>
                  <a:lnTo>
                    <a:pt x="1837295" y="1133257"/>
                  </a:lnTo>
                  <a:lnTo>
                    <a:pt x="1797037" y="1150089"/>
                  </a:lnTo>
                  <a:lnTo>
                    <a:pt x="1774008" y="1152195"/>
                  </a:lnTo>
                  <a:lnTo>
                    <a:pt x="2284359" y="1152195"/>
                  </a:lnTo>
                  <a:lnTo>
                    <a:pt x="2284359" y="92277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259765" y="7517374"/>
              <a:ext cx="227333" cy="25396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8789889" y="7372812"/>
              <a:ext cx="50800" cy="398780"/>
            </a:xfrm>
            <a:custGeom>
              <a:avLst/>
              <a:gdLst/>
              <a:ahLst/>
              <a:cxnLst/>
              <a:rect l="l" t="t" r="r" b="b"/>
              <a:pathLst>
                <a:path w="50800" h="398779">
                  <a:moveTo>
                    <a:pt x="50375" y="0"/>
                  </a:moveTo>
                  <a:lnTo>
                    <a:pt x="0" y="0"/>
                  </a:lnTo>
                  <a:lnTo>
                    <a:pt x="0" y="398521"/>
                  </a:lnTo>
                  <a:lnTo>
                    <a:pt x="50375" y="398521"/>
                  </a:lnTo>
                  <a:lnTo>
                    <a:pt x="50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657568" y="7373054"/>
              <a:ext cx="1416906" cy="398281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8900033" y="7406100"/>
              <a:ext cx="61594" cy="365760"/>
            </a:xfrm>
            <a:custGeom>
              <a:avLst/>
              <a:gdLst/>
              <a:ahLst/>
              <a:cxnLst/>
              <a:rect l="l" t="t" r="r" b="b"/>
              <a:pathLst>
                <a:path w="61595" h="365759">
                  <a:moveTo>
                    <a:pt x="55892" y="119443"/>
                  </a:moveTo>
                  <a:lnTo>
                    <a:pt x="5524" y="119443"/>
                  </a:lnTo>
                  <a:lnTo>
                    <a:pt x="5524" y="365239"/>
                  </a:lnTo>
                  <a:lnTo>
                    <a:pt x="55892" y="365239"/>
                  </a:lnTo>
                  <a:lnTo>
                    <a:pt x="55892" y="119443"/>
                  </a:lnTo>
                  <a:close/>
                </a:path>
                <a:path w="61595" h="365759">
                  <a:moveTo>
                    <a:pt x="61417" y="21894"/>
                  </a:moveTo>
                  <a:lnTo>
                    <a:pt x="58470" y="14643"/>
                  </a:lnTo>
                  <a:lnTo>
                    <a:pt x="46774" y="2933"/>
                  </a:lnTo>
                  <a:lnTo>
                    <a:pt x="39509" y="0"/>
                  </a:lnTo>
                  <a:lnTo>
                    <a:pt x="22237" y="0"/>
                  </a:lnTo>
                  <a:lnTo>
                    <a:pt x="14922" y="2984"/>
                  </a:lnTo>
                  <a:lnTo>
                    <a:pt x="2984" y="14871"/>
                  </a:lnTo>
                  <a:lnTo>
                    <a:pt x="0" y="22098"/>
                  </a:lnTo>
                  <a:lnTo>
                    <a:pt x="0" y="39179"/>
                  </a:lnTo>
                  <a:lnTo>
                    <a:pt x="3035" y="46596"/>
                  </a:lnTo>
                  <a:lnTo>
                    <a:pt x="15163" y="58889"/>
                  </a:lnTo>
                  <a:lnTo>
                    <a:pt x="22390" y="61950"/>
                  </a:lnTo>
                  <a:lnTo>
                    <a:pt x="39509" y="61950"/>
                  </a:lnTo>
                  <a:lnTo>
                    <a:pt x="46774" y="58928"/>
                  </a:lnTo>
                  <a:lnTo>
                    <a:pt x="52616" y="52882"/>
                  </a:lnTo>
                  <a:lnTo>
                    <a:pt x="58470" y="46837"/>
                  </a:lnTo>
                  <a:lnTo>
                    <a:pt x="61417" y="39382"/>
                  </a:lnTo>
                  <a:lnTo>
                    <a:pt x="61417" y="2189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992282" y="7525420"/>
              <a:ext cx="261463" cy="24590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6669015" y="7231651"/>
              <a:ext cx="189114" cy="93452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14333792" y="5214511"/>
              <a:ext cx="2284730" cy="2557780"/>
            </a:xfrm>
            <a:custGeom>
              <a:avLst/>
              <a:gdLst/>
              <a:ahLst/>
              <a:cxnLst/>
              <a:rect l="l" t="t" r="r" b="b"/>
              <a:pathLst>
                <a:path w="2284730" h="2557779">
                  <a:moveTo>
                    <a:pt x="987361" y="2430272"/>
                  </a:moveTo>
                  <a:lnTo>
                    <a:pt x="985431" y="2401379"/>
                  </a:lnTo>
                  <a:lnTo>
                    <a:pt x="979678" y="2376195"/>
                  </a:lnTo>
                  <a:lnTo>
                    <a:pt x="970076" y="2354440"/>
                  </a:lnTo>
                  <a:lnTo>
                    <a:pt x="961212" y="2342261"/>
                  </a:lnTo>
                  <a:lnTo>
                    <a:pt x="956627" y="2335961"/>
                  </a:lnTo>
                  <a:lnTo>
                    <a:pt x="939749" y="2322182"/>
                  </a:lnTo>
                  <a:lnTo>
                    <a:pt x="939622" y="2322118"/>
                  </a:lnTo>
                  <a:lnTo>
                    <a:pt x="939622" y="2401379"/>
                  </a:lnTo>
                  <a:lnTo>
                    <a:pt x="809612" y="2401379"/>
                  </a:lnTo>
                  <a:lnTo>
                    <a:pt x="827519" y="2364549"/>
                  </a:lnTo>
                  <a:lnTo>
                    <a:pt x="862025" y="2343594"/>
                  </a:lnTo>
                  <a:lnTo>
                    <a:pt x="870953" y="2342311"/>
                  </a:lnTo>
                  <a:lnTo>
                    <a:pt x="880262" y="2342311"/>
                  </a:lnTo>
                  <a:lnTo>
                    <a:pt x="919937" y="2360384"/>
                  </a:lnTo>
                  <a:lnTo>
                    <a:pt x="939622" y="2401379"/>
                  </a:lnTo>
                  <a:lnTo>
                    <a:pt x="939622" y="2322118"/>
                  </a:lnTo>
                  <a:lnTo>
                    <a:pt x="920203" y="2311857"/>
                  </a:lnTo>
                  <a:lnTo>
                    <a:pt x="898347" y="2305367"/>
                  </a:lnTo>
                  <a:lnTo>
                    <a:pt x="874560" y="2303132"/>
                  </a:lnTo>
                  <a:lnTo>
                    <a:pt x="850785" y="2305405"/>
                  </a:lnTo>
                  <a:lnTo>
                    <a:pt x="809383" y="2323058"/>
                  </a:lnTo>
                  <a:lnTo>
                    <a:pt x="777887" y="2356510"/>
                  </a:lnTo>
                  <a:lnTo>
                    <a:pt x="761669" y="2403475"/>
                  </a:lnTo>
                  <a:lnTo>
                    <a:pt x="759701" y="2432354"/>
                  </a:lnTo>
                  <a:lnTo>
                    <a:pt x="761669" y="2460028"/>
                  </a:lnTo>
                  <a:lnTo>
                    <a:pt x="777887" y="2506167"/>
                  </a:lnTo>
                  <a:lnTo>
                    <a:pt x="809421" y="2539288"/>
                  </a:lnTo>
                  <a:lnTo>
                    <a:pt x="851662" y="2555506"/>
                  </a:lnTo>
                  <a:lnTo>
                    <a:pt x="876630" y="2557449"/>
                  </a:lnTo>
                  <a:lnTo>
                    <a:pt x="897356" y="2556268"/>
                  </a:lnTo>
                  <a:lnTo>
                    <a:pt x="948410" y="2536914"/>
                  </a:lnTo>
                  <a:lnTo>
                    <a:pt x="979551" y="2495092"/>
                  </a:lnTo>
                  <a:lnTo>
                    <a:pt x="985329" y="2477439"/>
                  </a:lnTo>
                  <a:lnTo>
                    <a:pt x="973289" y="2475331"/>
                  </a:lnTo>
                  <a:lnTo>
                    <a:pt x="954557" y="2471394"/>
                  </a:lnTo>
                  <a:lnTo>
                    <a:pt x="942530" y="2469273"/>
                  </a:lnTo>
                  <a:lnTo>
                    <a:pt x="938809" y="2477935"/>
                  </a:lnTo>
                  <a:lnTo>
                    <a:pt x="933729" y="2487193"/>
                  </a:lnTo>
                  <a:lnTo>
                    <a:pt x="898956" y="2511348"/>
                  </a:lnTo>
                  <a:lnTo>
                    <a:pt x="883145" y="2513431"/>
                  </a:lnTo>
                  <a:lnTo>
                    <a:pt x="872083" y="2512936"/>
                  </a:lnTo>
                  <a:lnTo>
                    <a:pt x="833374" y="2498280"/>
                  </a:lnTo>
                  <a:lnTo>
                    <a:pt x="810120" y="2464676"/>
                  </a:lnTo>
                  <a:lnTo>
                    <a:pt x="805167" y="2440571"/>
                  </a:lnTo>
                  <a:lnTo>
                    <a:pt x="987361" y="2440571"/>
                  </a:lnTo>
                  <a:lnTo>
                    <a:pt x="987361" y="2430272"/>
                  </a:lnTo>
                  <a:close/>
                </a:path>
                <a:path w="2284730" h="2557779">
                  <a:moveTo>
                    <a:pt x="2284488" y="83591"/>
                  </a:moveTo>
                  <a:lnTo>
                    <a:pt x="2277922" y="51041"/>
                  </a:lnTo>
                  <a:lnTo>
                    <a:pt x="2260015" y="24460"/>
                  </a:lnTo>
                  <a:lnTo>
                    <a:pt x="2233447" y="6565"/>
                  </a:lnTo>
                  <a:lnTo>
                    <a:pt x="2200935" y="0"/>
                  </a:lnTo>
                  <a:lnTo>
                    <a:pt x="1887156" y="0"/>
                  </a:lnTo>
                  <a:lnTo>
                    <a:pt x="1887156" y="1035939"/>
                  </a:lnTo>
                  <a:lnTo>
                    <a:pt x="1885137" y="1059497"/>
                  </a:lnTo>
                  <a:lnTo>
                    <a:pt x="1868893" y="1100836"/>
                  </a:lnTo>
                  <a:lnTo>
                    <a:pt x="1837397" y="1133297"/>
                  </a:lnTo>
                  <a:lnTo>
                    <a:pt x="1797138" y="1150112"/>
                  </a:lnTo>
                  <a:lnTo>
                    <a:pt x="1774113" y="1152207"/>
                  </a:lnTo>
                  <a:lnTo>
                    <a:pt x="1751431" y="1150073"/>
                  </a:lnTo>
                  <a:lnTo>
                    <a:pt x="1711134" y="1133017"/>
                  </a:lnTo>
                  <a:lnTo>
                    <a:pt x="1678813" y="1100137"/>
                  </a:lnTo>
                  <a:lnTo>
                    <a:pt x="1662023" y="1059065"/>
                  </a:lnTo>
                  <a:lnTo>
                    <a:pt x="1659928" y="1035939"/>
                  </a:lnTo>
                  <a:lnTo>
                    <a:pt x="1661998" y="1013320"/>
                  </a:lnTo>
                  <a:lnTo>
                    <a:pt x="1678533" y="973289"/>
                  </a:lnTo>
                  <a:lnTo>
                    <a:pt x="1710474" y="941425"/>
                  </a:lnTo>
                  <a:lnTo>
                    <a:pt x="1751037" y="924890"/>
                  </a:lnTo>
                  <a:lnTo>
                    <a:pt x="1774113" y="922820"/>
                  </a:lnTo>
                  <a:lnTo>
                    <a:pt x="1797138" y="924852"/>
                  </a:lnTo>
                  <a:lnTo>
                    <a:pt x="1837397" y="941120"/>
                  </a:lnTo>
                  <a:lnTo>
                    <a:pt x="1868893" y="972616"/>
                  </a:lnTo>
                  <a:lnTo>
                    <a:pt x="1885137" y="1012888"/>
                  </a:lnTo>
                  <a:lnTo>
                    <a:pt x="1887156" y="1035939"/>
                  </a:lnTo>
                  <a:lnTo>
                    <a:pt x="1887156" y="0"/>
                  </a:lnTo>
                  <a:lnTo>
                    <a:pt x="83604" y="0"/>
                  </a:lnTo>
                  <a:lnTo>
                    <a:pt x="51054" y="6565"/>
                  </a:lnTo>
                  <a:lnTo>
                    <a:pt x="24485" y="24460"/>
                  </a:lnTo>
                  <a:lnTo>
                    <a:pt x="6565" y="51041"/>
                  </a:lnTo>
                  <a:lnTo>
                    <a:pt x="0" y="83591"/>
                  </a:lnTo>
                  <a:lnTo>
                    <a:pt x="0" y="2109241"/>
                  </a:lnTo>
                  <a:lnTo>
                    <a:pt x="1054049" y="2109241"/>
                  </a:lnTo>
                  <a:lnTo>
                    <a:pt x="1054049" y="1241856"/>
                  </a:lnTo>
                  <a:lnTo>
                    <a:pt x="1056297" y="1188059"/>
                  </a:lnTo>
                  <a:lnTo>
                    <a:pt x="1063028" y="1138275"/>
                  </a:lnTo>
                  <a:lnTo>
                    <a:pt x="1074242" y="1092504"/>
                  </a:lnTo>
                  <a:lnTo>
                    <a:pt x="1089939" y="1050747"/>
                  </a:lnTo>
                  <a:lnTo>
                    <a:pt x="1110132" y="1012990"/>
                  </a:lnTo>
                  <a:lnTo>
                    <a:pt x="1134795" y="979233"/>
                  </a:lnTo>
                  <a:lnTo>
                    <a:pt x="1163955" y="949490"/>
                  </a:lnTo>
                  <a:lnTo>
                    <a:pt x="1197635" y="923721"/>
                  </a:lnTo>
                  <a:lnTo>
                    <a:pt x="1235887" y="901915"/>
                  </a:lnTo>
                  <a:lnTo>
                    <a:pt x="1278724" y="884085"/>
                  </a:lnTo>
                  <a:lnTo>
                    <a:pt x="1326134" y="870216"/>
                  </a:lnTo>
                  <a:lnTo>
                    <a:pt x="1378115" y="860310"/>
                  </a:lnTo>
                  <a:lnTo>
                    <a:pt x="1434668" y="854367"/>
                  </a:lnTo>
                  <a:lnTo>
                    <a:pt x="1495793" y="852385"/>
                  </a:lnTo>
                  <a:lnTo>
                    <a:pt x="1608912" y="852385"/>
                  </a:lnTo>
                  <a:lnTo>
                    <a:pt x="1608912" y="1031633"/>
                  </a:lnTo>
                  <a:lnTo>
                    <a:pt x="1500111" y="1031633"/>
                  </a:lnTo>
                  <a:lnTo>
                    <a:pt x="1436890" y="1035304"/>
                  </a:lnTo>
                  <a:lnTo>
                    <a:pt x="1382826" y="1046327"/>
                  </a:lnTo>
                  <a:lnTo>
                    <a:pt x="1337906" y="1064679"/>
                  </a:lnTo>
                  <a:lnTo>
                    <a:pt x="1302143" y="1090333"/>
                  </a:lnTo>
                  <a:lnTo>
                    <a:pt x="1274838" y="1123873"/>
                  </a:lnTo>
                  <a:lnTo>
                    <a:pt x="1255344" y="1165821"/>
                  </a:lnTo>
                  <a:lnTo>
                    <a:pt x="1243647" y="1216177"/>
                  </a:lnTo>
                  <a:lnTo>
                    <a:pt x="1239748" y="1274927"/>
                  </a:lnTo>
                  <a:lnTo>
                    <a:pt x="1239748" y="1333665"/>
                  </a:lnTo>
                  <a:lnTo>
                    <a:pt x="1608912" y="1333665"/>
                  </a:lnTo>
                  <a:lnTo>
                    <a:pt x="1608912" y="1510741"/>
                  </a:lnTo>
                  <a:lnTo>
                    <a:pt x="1239748" y="1510741"/>
                  </a:lnTo>
                  <a:lnTo>
                    <a:pt x="1239748" y="2109241"/>
                  </a:lnTo>
                  <a:lnTo>
                    <a:pt x="1680197" y="2109241"/>
                  </a:lnTo>
                  <a:lnTo>
                    <a:pt x="1680197" y="1333665"/>
                  </a:lnTo>
                  <a:lnTo>
                    <a:pt x="1867992" y="1333665"/>
                  </a:lnTo>
                  <a:lnTo>
                    <a:pt x="1867992" y="2109241"/>
                  </a:lnTo>
                  <a:lnTo>
                    <a:pt x="2284488" y="2109241"/>
                  </a:lnTo>
                  <a:lnTo>
                    <a:pt x="2284488" y="1152207"/>
                  </a:lnTo>
                  <a:lnTo>
                    <a:pt x="2284488" y="922820"/>
                  </a:lnTo>
                  <a:lnTo>
                    <a:pt x="2284488" y="852385"/>
                  </a:lnTo>
                  <a:lnTo>
                    <a:pt x="2284488" y="8359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4941786" y="7525841"/>
              <a:ext cx="122153" cy="246118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5323452" y="7372902"/>
              <a:ext cx="687070" cy="399415"/>
            </a:xfrm>
            <a:custGeom>
              <a:avLst/>
              <a:gdLst/>
              <a:ahLst/>
              <a:cxnLst/>
              <a:rect l="l" t="t" r="r" b="b"/>
              <a:pathLst>
                <a:path w="687069" h="399415">
                  <a:moveTo>
                    <a:pt x="223113" y="351294"/>
                  </a:moveTo>
                  <a:lnTo>
                    <a:pt x="205397" y="351294"/>
                  </a:lnTo>
                  <a:lnTo>
                    <a:pt x="185305" y="350177"/>
                  </a:lnTo>
                  <a:lnTo>
                    <a:pt x="142582" y="332689"/>
                  </a:lnTo>
                  <a:lnTo>
                    <a:pt x="122466" y="284784"/>
                  </a:lnTo>
                  <a:lnTo>
                    <a:pt x="121170" y="264998"/>
                  </a:lnTo>
                  <a:lnTo>
                    <a:pt x="121170" y="196545"/>
                  </a:lnTo>
                  <a:lnTo>
                    <a:pt x="186664" y="196545"/>
                  </a:lnTo>
                  <a:lnTo>
                    <a:pt x="186664" y="149504"/>
                  </a:lnTo>
                  <a:lnTo>
                    <a:pt x="121170" y="149504"/>
                  </a:lnTo>
                  <a:lnTo>
                    <a:pt x="121170" y="254"/>
                  </a:lnTo>
                  <a:lnTo>
                    <a:pt x="72999" y="254"/>
                  </a:lnTo>
                  <a:lnTo>
                    <a:pt x="72999" y="149504"/>
                  </a:lnTo>
                  <a:lnTo>
                    <a:pt x="0" y="149504"/>
                  </a:lnTo>
                  <a:lnTo>
                    <a:pt x="0" y="196545"/>
                  </a:lnTo>
                  <a:lnTo>
                    <a:pt x="72999" y="196545"/>
                  </a:lnTo>
                  <a:lnTo>
                    <a:pt x="72999" y="275513"/>
                  </a:lnTo>
                  <a:lnTo>
                    <a:pt x="75184" y="304546"/>
                  </a:lnTo>
                  <a:lnTo>
                    <a:pt x="92646" y="350913"/>
                  </a:lnTo>
                  <a:lnTo>
                    <a:pt x="126111" y="381736"/>
                  </a:lnTo>
                  <a:lnTo>
                    <a:pt x="172466" y="397116"/>
                  </a:lnTo>
                  <a:lnTo>
                    <a:pt x="204025" y="399046"/>
                  </a:lnTo>
                  <a:lnTo>
                    <a:pt x="223113" y="399046"/>
                  </a:lnTo>
                  <a:lnTo>
                    <a:pt x="223113" y="351294"/>
                  </a:lnTo>
                  <a:close/>
                </a:path>
                <a:path w="687069" h="399415">
                  <a:moveTo>
                    <a:pt x="572122" y="152933"/>
                  </a:moveTo>
                  <a:lnTo>
                    <a:pt x="521665" y="152933"/>
                  </a:lnTo>
                  <a:lnTo>
                    <a:pt x="521665" y="399059"/>
                  </a:lnTo>
                  <a:lnTo>
                    <a:pt x="572122" y="399059"/>
                  </a:lnTo>
                  <a:lnTo>
                    <a:pt x="572122" y="152933"/>
                  </a:lnTo>
                  <a:close/>
                </a:path>
                <a:path w="687069" h="399415">
                  <a:moveTo>
                    <a:pt x="577634" y="55295"/>
                  </a:moveTo>
                  <a:lnTo>
                    <a:pt x="574649" y="48018"/>
                  </a:lnTo>
                  <a:lnTo>
                    <a:pt x="562952" y="36322"/>
                  </a:lnTo>
                  <a:lnTo>
                    <a:pt x="555688" y="33337"/>
                  </a:lnTo>
                  <a:lnTo>
                    <a:pt x="538416" y="33337"/>
                  </a:lnTo>
                  <a:lnTo>
                    <a:pt x="531063" y="36360"/>
                  </a:lnTo>
                  <a:lnTo>
                    <a:pt x="519125" y="48260"/>
                  </a:lnTo>
                  <a:lnTo>
                    <a:pt x="516140" y="55473"/>
                  </a:lnTo>
                  <a:lnTo>
                    <a:pt x="516140" y="72605"/>
                  </a:lnTo>
                  <a:lnTo>
                    <a:pt x="519176" y="80022"/>
                  </a:lnTo>
                  <a:lnTo>
                    <a:pt x="531304" y="92316"/>
                  </a:lnTo>
                  <a:lnTo>
                    <a:pt x="538530" y="95377"/>
                  </a:lnTo>
                  <a:lnTo>
                    <a:pt x="555688" y="95377"/>
                  </a:lnTo>
                  <a:lnTo>
                    <a:pt x="562952" y="92341"/>
                  </a:lnTo>
                  <a:lnTo>
                    <a:pt x="568807" y="86309"/>
                  </a:lnTo>
                  <a:lnTo>
                    <a:pt x="574649" y="80251"/>
                  </a:lnTo>
                  <a:lnTo>
                    <a:pt x="577634" y="72796"/>
                  </a:lnTo>
                  <a:lnTo>
                    <a:pt x="577634" y="55295"/>
                  </a:lnTo>
                  <a:close/>
                </a:path>
                <a:path w="687069" h="399415">
                  <a:moveTo>
                    <a:pt x="686689" y="0"/>
                  </a:moveTo>
                  <a:lnTo>
                    <a:pt x="636231" y="0"/>
                  </a:lnTo>
                  <a:lnTo>
                    <a:pt x="636231" y="399059"/>
                  </a:lnTo>
                  <a:lnTo>
                    <a:pt x="686689" y="399059"/>
                  </a:lnTo>
                  <a:lnTo>
                    <a:pt x="68668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5555208" y="7524440"/>
              <a:ext cx="216003" cy="240788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15548219" y="7517730"/>
              <a:ext cx="235585" cy="254635"/>
            </a:xfrm>
            <a:custGeom>
              <a:avLst/>
              <a:gdLst/>
              <a:ahLst/>
              <a:cxnLst/>
              <a:rect l="l" t="t" r="r" b="b"/>
              <a:pathLst>
                <a:path w="235584" h="254634">
                  <a:moveTo>
                    <a:pt x="115766" y="0"/>
                  </a:moveTo>
                  <a:lnTo>
                    <a:pt x="70794" y="9446"/>
                  </a:lnTo>
                  <a:lnTo>
                    <a:pt x="33307" y="37621"/>
                  </a:lnTo>
                  <a:lnTo>
                    <a:pt x="8361" y="78466"/>
                  </a:lnTo>
                  <a:lnTo>
                    <a:pt x="0" y="126676"/>
                  </a:lnTo>
                  <a:lnTo>
                    <a:pt x="2080" y="151657"/>
                  </a:lnTo>
                  <a:lnTo>
                    <a:pt x="18641" y="196467"/>
                  </a:lnTo>
                  <a:lnTo>
                    <a:pt x="50673" y="232747"/>
                  </a:lnTo>
                  <a:lnTo>
                    <a:pt x="91238" y="251817"/>
                  </a:lnTo>
                  <a:lnTo>
                    <a:pt x="114027" y="254212"/>
                  </a:lnTo>
                  <a:lnTo>
                    <a:pt x="133232" y="252323"/>
                  </a:lnTo>
                  <a:lnTo>
                    <a:pt x="151518" y="246677"/>
                  </a:lnTo>
                  <a:lnTo>
                    <a:pt x="162335" y="240819"/>
                  </a:lnTo>
                  <a:lnTo>
                    <a:pt x="114027" y="240819"/>
                  </a:lnTo>
                  <a:lnTo>
                    <a:pt x="94215" y="238765"/>
                  </a:lnTo>
                  <a:lnTo>
                    <a:pt x="59207" y="222169"/>
                  </a:lnTo>
                  <a:lnTo>
                    <a:pt x="30806" y="189798"/>
                  </a:lnTo>
                  <a:lnTo>
                    <a:pt x="15894" y="149301"/>
                  </a:lnTo>
                  <a:lnTo>
                    <a:pt x="14020" y="126676"/>
                  </a:lnTo>
                  <a:lnTo>
                    <a:pt x="15901" y="104087"/>
                  </a:lnTo>
                  <a:lnTo>
                    <a:pt x="30886" y="63837"/>
                  </a:lnTo>
                  <a:lnTo>
                    <a:pt x="59544" y="31810"/>
                  </a:lnTo>
                  <a:lnTo>
                    <a:pt x="95326" y="15384"/>
                  </a:lnTo>
                  <a:lnTo>
                    <a:pt x="115766" y="13350"/>
                  </a:lnTo>
                  <a:lnTo>
                    <a:pt x="164430" y="13350"/>
                  </a:lnTo>
                  <a:lnTo>
                    <a:pt x="153075" y="7227"/>
                  </a:lnTo>
                  <a:lnTo>
                    <a:pt x="135054" y="1809"/>
                  </a:lnTo>
                  <a:lnTo>
                    <a:pt x="115766" y="0"/>
                  </a:lnTo>
                  <a:close/>
                </a:path>
                <a:path w="235584" h="254634">
                  <a:moveTo>
                    <a:pt x="199124" y="224213"/>
                  </a:moveTo>
                  <a:lnTo>
                    <a:pt x="185146" y="224213"/>
                  </a:lnTo>
                  <a:lnTo>
                    <a:pt x="185146" y="254212"/>
                  </a:lnTo>
                  <a:lnTo>
                    <a:pt x="235364" y="254212"/>
                  </a:lnTo>
                  <a:lnTo>
                    <a:pt x="235364" y="233280"/>
                  </a:lnTo>
                  <a:lnTo>
                    <a:pt x="199124" y="233280"/>
                  </a:lnTo>
                  <a:lnTo>
                    <a:pt x="199124" y="224213"/>
                  </a:lnTo>
                  <a:close/>
                </a:path>
                <a:path w="235584" h="254634">
                  <a:moveTo>
                    <a:pt x="199124" y="187376"/>
                  </a:moveTo>
                  <a:lnTo>
                    <a:pt x="170120" y="219338"/>
                  </a:lnTo>
                  <a:lnTo>
                    <a:pt x="133945" y="238453"/>
                  </a:lnTo>
                  <a:lnTo>
                    <a:pt x="114027" y="240819"/>
                  </a:lnTo>
                  <a:lnTo>
                    <a:pt x="162335" y="240819"/>
                  </a:lnTo>
                  <a:lnTo>
                    <a:pt x="168839" y="237297"/>
                  </a:lnTo>
                  <a:lnTo>
                    <a:pt x="185146" y="224213"/>
                  </a:lnTo>
                  <a:lnTo>
                    <a:pt x="199124" y="224213"/>
                  </a:lnTo>
                  <a:lnTo>
                    <a:pt x="199124" y="187376"/>
                  </a:lnTo>
                  <a:close/>
                </a:path>
                <a:path w="235584" h="254634">
                  <a:moveTo>
                    <a:pt x="235364" y="19203"/>
                  </a:moveTo>
                  <a:lnTo>
                    <a:pt x="215972" y="19203"/>
                  </a:lnTo>
                  <a:lnTo>
                    <a:pt x="215972" y="233280"/>
                  </a:lnTo>
                  <a:lnTo>
                    <a:pt x="235364" y="233280"/>
                  </a:lnTo>
                  <a:lnTo>
                    <a:pt x="235364" y="19203"/>
                  </a:lnTo>
                  <a:close/>
                </a:path>
                <a:path w="235584" h="254634">
                  <a:moveTo>
                    <a:pt x="116153" y="33339"/>
                  </a:moveTo>
                  <a:lnTo>
                    <a:pt x="68660" y="49427"/>
                  </a:lnTo>
                  <a:lnTo>
                    <a:pt x="37655" y="92351"/>
                  </a:lnTo>
                  <a:lnTo>
                    <a:pt x="31624" y="127891"/>
                  </a:lnTo>
                  <a:lnTo>
                    <a:pt x="33154" y="146018"/>
                  </a:lnTo>
                  <a:lnTo>
                    <a:pt x="56113" y="193543"/>
                  </a:lnTo>
                  <a:lnTo>
                    <a:pt x="99398" y="220298"/>
                  </a:lnTo>
                  <a:lnTo>
                    <a:pt x="116352" y="222097"/>
                  </a:lnTo>
                  <a:lnTo>
                    <a:pt x="133094" y="220371"/>
                  </a:lnTo>
                  <a:lnTo>
                    <a:pt x="148657" y="215213"/>
                  </a:lnTo>
                  <a:lnTo>
                    <a:pt x="159563" y="208705"/>
                  </a:lnTo>
                  <a:lnTo>
                    <a:pt x="116352" y="208705"/>
                  </a:lnTo>
                  <a:lnTo>
                    <a:pt x="102436" y="207246"/>
                  </a:lnTo>
                  <a:lnTo>
                    <a:pt x="66835" y="184989"/>
                  </a:lnTo>
                  <a:lnTo>
                    <a:pt x="46941" y="143767"/>
                  </a:lnTo>
                  <a:lnTo>
                    <a:pt x="45644" y="127891"/>
                  </a:lnTo>
                  <a:lnTo>
                    <a:pt x="45719" y="126676"/>
                  </a:lnTo>
                  <a:lnTo>
                    <a:pt x="57408" y="83089"/>
                  </a:lnTo>
                  <a:lnTo>
                    <a:pt x="89071" y="52597"/>
                  </a:lnTo>
                  <a:lnTo>
                    <a:pt x="116153" y="46731"/>
                  </a:lnTo>
                  <a:lnTo>
                    <a:pt x="159897" y="46731"/>
                  </a:lnTo>
                  <a:lnTo>
                    <a:pt x="149114" y="40280"/>
                  </a:lnTo>
                  <a:lnTo>
                    <a:pt x="133298" y="35079"/>
                  </a:lnTo>
                  <a:lnTo>
                    <a:pt x="116153" y="33339"/>
                  </a:lnTo>
                  <a:close/>
                </a:path>
                <a:path w="235584" h="254634">
                  <a:moveTo>
                    <a:pt x="159897" y="46731"/>
                  </a:moveTo>
                  <a:lnTo>
                    <a:pt x="116153" y="46731"/>
                  </a:lnTo>
                  <a:lnTo>
                    <a:pt x="130306" y="48144"/>
                  </a:lnTo>
                  <a:lnTo>
                    <a:pt x="143249" y="52409"/>
                  </a:lnTo>
                  <a:lnTo>
                    <a:pt x="174933" y="82056"/>
                  </a:lnTo>
                  <a:lnTo>
                    <a:pt x="186674" y="127891"/>
                  </a:lnTo>
                  <a:lnTo>
                    <a:pt x="185339" y="144553"/>
                  </a:lnTo>
                  <a:lnTo>
                    <a:pt x="165555" y="185931"/>
                  </a:lnTo>
                  <a:lnTo>
                    <a:pt x="130134" y="207299"/>
                  </a:lnTo>
                  <a:lnTo>
                    <a:pt x="116352" y="208705"/>
                  </a:lnTo>
                  <a:lnTo>
                    <a:pt x="159563" y="208705"/>
                  </a:lnTo>
                  <a:lnTo>
                    <a:pt x="186791" y="180452"/>
                  </a:lnTo>
                  <a:lnTo>
                    <a:pt x="200653" y="127891"/>
                  </a:lnTo>
                  <a:lnTo>
                    <a:pt x="199133" y="108851"/>
                  </a:lnTo>
                  <a:lnTo>
                    <a:pt x="194588" y="91298"/>
                  </a:lnTo>
                  <a:lnTo>
                    <a:pt x="187039" y="75303"/>
                  </a:lnTo>
                  <a:lnTo>
                    <a:pt x="176507" y="60940"/>
                  </a:lnTo>
                  <a:lnTo>
                    <a:pt x="163539" y="48910"/>
                  </a:lnTo>
                  <a:lnTo>
                    <a:pt x="159897" y="46731"/>
                  </a:lnTo>
                  <a:close/>
                </a:path>
                <a:path w="235584" h="254634">
                  <a:moveTo>
                    <a:pt x="164430" y="13350"/>
                  </a:moveTo>
                  <a:lnTo>
                    <a:pt x="115766" y="13350"/>
                  </a:lnTo>
                  <a:lnTo>
                    <a:pt x="136002" y="15680"/>
                  </a:lnTo>
                  <a:lnTo>
                    <a:pt x="154450" y="22708"/>
                  </a:lnTo>
                  <a:lnTo>
                    <a:pt x="171233" y="34492"/>
                  </a:lnTo>
                  <a:lnTo>
                    <a:pt x="186475" y="51087"/>
                  </a:lnTo>
                  <a:lnTo>
                    <a:pt x="199124" y="67704"/>
                  </a:lnTo>
                  <a:lnTo>
                    <a:pt x="199124" y="28826"/>
                  </a:lnTo>
                  <a:lnTo>
                    <a:pt x="185146" y="28826"/>
                  </a:lnTo>
                  <a:lnTo>
                    <a:pt x="169786" y="16238"/>
                  </a:lnTo>
                  <a:lnTo>
                    <a:pt x="164430" y="13350"/>
                  </a:lnTo>
                  <a:close/>
                </a:path>
                <a:path w="235584" h="254634">
                  <a:moveTo>
                    <a:pt x="235364" y="8209"/>
                  </a:moveTo>
                  <a:lnTo>
                    <a:pt x="185146" y="8209"/>
                  </a:lnTo>
                  <a:lnTo>
                    <a:pt x="185146" y="28826"/>
                  </a:lnTo>
                  <a:lnTo>
                    <a:pt x="199124" y="28826"/>
                  </a:lnTo>
                  <a:lnTo>
                    <a:pt x="199124" y="19203"/>
                  </a:lnTo>
                  <a:lnTo>
                    <a:pt x="235364" y="19203"/>
                  </a:lnTo>
                  <a:lnTo>
                    <a:pt x="235364" y="8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581194" y="7231651"/>
              <a:ext cx="189114" cy="93442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3245967" y="5214511"/>
              <a:ext cx="2284730" cy="2555240"/>
            </a:xfrm>
            <a:custGeom>
              <a:avLst/>
              <a:gdLst/>
              <a:ahLst/>
              <a:cxnLst/>
              <a:rect l="l" t="t" r="r" b="b"/>
              <a:pathLst>
                <a:path w="2284729" h="2555240">
                  <a:moveTo>
                    <a:pt x="1952879" y="2468829"/>
                  </a:moveTo>
                  <a:lnTo>
                    <a:pt x="1940318" y="2424671"/>
                  </a:lnTo>
                  <a:lnTo>
                    <a:pt x="1908289" y="2397353"/>
                  </a:lnTo>
                  <a:lnTo>
                    <a:pt x="1867128" y="2384336"/>
                  </a:lnTo>
                  <a:lnTo>
                    <a:pt x="1837512" y="2377097"/>
                  </a:lnTo>
                  <a:lnTo>
                    <a:pt x="1825307" y="2373452"/>
                  </a:lnTo>
                  <a:lnTo>
                    <a:pt x="1819376" y="2370239"/>
                  </a:lnTo>
                  <a:lnTo>
                    <a:pt x="1817268" y="2364702"/>
                  </a:lnTo>
                  <a:lnTo>
                    <a:pt x="1817395" y="2356447"/>
                  </a:lnTo>
                  <a:lnTo>
                    <a:pt x="1822602" y="2349868"/>
                  </a:lnTo>
                  <a:lnTo>
                    <a:pt x="1829816" y="2345359"/>
                  </a:lnTo>
                  <a:lnTo>
                    <a:pt x="1836026" y="2343340"/>
                  </a:lnTo>
                  <a:lnTo>
                    <a:pt x="1852180" y="2342692"/>
                  </a:lnTo>
                  <a:lnTo>
                    <a:pt x="1872030" y="2344991"/>
                  </a:lnTo>
                  <a:lnTo>
                    <a:pt x="1894344" y="2350808"/>
                  </a:lnTo>
                  <a:lnTo>
                    <a:pt x="1917903" y="2360726"/>
                  </a:lnTo>
                  <a:lnTo>
                    <a:pt x="1917903" y="2317470"/>
                  </a:lnTo>
                  <a:lnTo>
                    <a:pt x="1891538" y="2309571"/>
                  </a:lnTo>
                  <a:lnTo>
                    <a:pt x="1871332" y="2304897"/>
                  </a:lnTo>
                  <a:lnTo>
                    <a:pt x="1855622" y="2302776"/>
                  </a:lnTo>
                  <a:lnTo>
                    <a:pt x="1842782" y="2302573"/>
                  </a:lnTo>
                  <a:lnTo>
                    <a:pt x="1837486" y="2302814"/>
                  </a:lnTo>
                  <a:lnTo>
                    <a:pt x="1798180" y="2315857"/>
                  </a:lnTo>
                  <a:lnTo>
                    <a:pt x="1772488" y="2355583"/>
                  </a:lnTo>
                  <a:lnTo>
                    <a:pt x="1772577" y="2364892"/>
                  </a:lnTo>
                  <a:lnTo>
                    <a:pt x="1786559" y="2400668"/>
                  </a:lnTo>
                  <a:lnTo>
                    <a:pt x="1827161" y="2417749"/>
                  </a:lnTo>
                  <a:lnTo>
                    <a:pt x="1857743" y="2424582"/>
                  </a:lnTo>
                  <a:lnTo>
                    <a:pt x="1873415" y="2428722"/>
                  </a:lnTo>
                  <a:lnTo>
                    <a:pt x="1906092" y="2452154"/>
                  </a:lnTo>
                  <a:lnTo>
                    <a:pt x="1910791" y="2470556"/>
                  </a:lnTo>
                  <a:lnTo>
                    <a:pt x="1910372" y="2477693"/>
                  </a:lnTo>
                  <a:lnTo>
                    <a:pt x="1879866" y="2510358"/>
                  </a:lnTo>
                  <a:lnTo>
                    <a:pt x="1853412" y="2513126"/>
                  </a:lnTo>
                  <a:lnTo>
                    <a:pt x="1842363" y="2512060"/>
                  </a:lnTo>
                  <a:lnTo>
                    <a:pt x="1806511" y="2490355"/>
                  </a:lnTo>
                  <a:lnTo>
                    <a:pt x="1792833" y="2456535"/>
                  </a:lnTo>
                  <a:lnTo>
                    <a:pt x="1782191" y="2458034"/>
                  </a:lnTo>
                  <a:lnTo>
                    <a:pt x="1764652" y="2460917"/>
                  </a:lnTo>
                  <a:lnTo>
                    <a:pt x="1753997" y="2462390"/>
                  </a:lnTo>
                  <a:lnTo>
                    <a:pt x="1756689" y="2476843"/>
                  </a:lnTo>
                  <a:lnTo>
                    <a:pt x="1774926" y="2516301"/>
                  </a:lnTo>
                  <a:lnTo>
                    <a:pt x="1809381" y="2544610"/>
                  </a:lnTo>
                  <a:lnTo>
                    <a:pt x="1848396" y="2554262"/>
                  </a:lnTo>
                  <a:lnTo>
                    <a:pt x="1861388" y="2554643"/>
                  </a:lnTo>
                  <a:lnTo>
                    <a:pt x="1874354" y="2553652"/>
                  </a:lnTo>
                  <a:lnTo>
                    <a:pt x="1911324" y="2541841"/>
                  </a:lnTo>
                  <a:lnTo>
                    <a:pt x="1940572" y="2514422"/>
                  </a:lnTo>
                  <a:lnTo>
                    <a:pt x="1952472" y="2478367"/>
                  </a:lnTo>
                  <a:lnTo>
                    <a:pt x="1952879" y="2468829"/>
                  </a:lnTo>
                  <a:close/>
                </a:path>
                <a:path w="2284729" h="2555240">
                  <a:moveTo>
                    <a:pt x="2284488" y="83591"/>
                  </a:moveTo>
                  <a:lnTo>
                    <a:pt x="2277910" y="51054"/>
                  </a:lnTo>
                  <a:lnTo>
                    <a:pt x="2260003" y="24472"/>
                  </a:lnTo>
                  <a:lnTo>
                    <a:pt x="2233447" y="6565"/>
                  </a:lnTo>
                  <a:lnTo>
                    <a:pt x="2200922" y="0"/>
                  </a:lnTo>
                  <a:lnTo>
                    <a:pt x="1887156" y="0"/>
                  </a:lnTo>
                  <a:lnTo>
                    <a:pt x="1887156" y="1035939"/>
                  </a:lnTo>
                  <a:lnTo>
                    <a:pt x="1885124" y="1059497"/>
                  </a:lnTo>
                  <a:lnTo>
                    <a:pt x="1868868" y="1100836"/>
                  </a:lnTo>
                  <a:lnTo>
                    <a:pt x="1837397" y="1133309"/>
                  </a:lnTo>
                  <a:lnTo>
                    <a:pt x="1797138" y="1150150"/>
                  </a:lnTo>
                  <a:lnTo>
                    <a:pt x="1774113" y="1152258"/>
                  </a:lnTo>
                  <a:lnTo>
                    <a:pt x="1751444" y="1150112"/>
                  </a:lnTo>
                  <a:lnTo>
                    <a:pt x="1711147" y="1133030"/>
                  </a:lnTo>
                  <a:lnTo>
                    <a:pt x="1678813" y="1100137"/>
                  </a:lnTo>
                  <a:lnTo>
                    <a:pt x="1662023" y="1059065"/>
                  </a:lnTo>
                  <a:lnTo>
                    <a:pt x="1659928" y="1035939"/>
                  </a:lnTo>
                  <a:lnTo>
                    <a:pt x="1661985" y="1013320"/>
                  </a:lnTo>
                  <a:lnTo>
                    <a:pt x="1678508" y="973302"/>
                  </a:lnTo>
                  <a:lnTo>
                    <a:pt x="1710461" y="941425"/>
                  </a:lnTo>
                  <a:lnTo>
                    <a:pt x="1751025" y="924890"/>
                  </a:lnTo>
                  <a:lnTo>
                    <a:pt x="1774113" y="922820"/>
                  </a:lnTo>
                  <a:lnTo>
                    <a:pt x="1797138" y="924852"/>
                  </a:lnTo>
                  <a:lnTo>
                    <a:pt x="1837397" y="941120"/>
                  </a:lnTo>
                  <a:lnTo>
                    <a:pt x="1868868" y="972616"/>
                  </a:lnTo>
                  <a:lnTo>
                    <a:pt x="1885124" y="1012888"/>
                  </a:lnTo>
                  <a:lnTo>
                    <a:pt x="1887156" y="1035939"/>
                  </a:lnTo>
                  <a:lnTo>
                    <a:pt x="1887156" y="0"/>
                  </a:lnTo>
                  <a:lnTo>
                    <a:pt x="83553" y="0"/>
                  </a:lnTo>
                  <a:lnTo>
                    <a:pt x="51041" y="6565"/>
                  </a:lnTo>
                  <a:lnTo>
                    <a:pt x="24472" y="24472"/>
                  </a:lnTo>
                  <a:lnTo>
                    <a:pt x="6565" y="51054"/>
                  </a:lnTo>
                  <a:lnTo>
                    <a:pt x="0" y="83591"/>
                  </a:lnTo>
                  <a:lnTo>
                    <a:pt x="0" y="2109266"/>
                  </a:lnTo>
                  <a:lnTo>
                    <a:pt x="1054049" y="2109266"/>
                  </a:lnTo>
                  <a:lnTo>
                    <a:pt x="1054049" y="1241856"/>
                  </a:lnTo>
                  <a:lnTo>
                    <a:pt x="1056297" y="1188072"/>
                  </a:lnTo>
                  <a:lnTo>
                    <a:pt x="1063015" y="1138288"/>
                  </a:lnTo>
                  <a:lnTo>
                    <a:pt x="1074242" y="1092517"/>
                  </a:lnTo>
                  <a:lnTo>
                    <a:pt x="1089939" y="1050759"/>
                  </a:lnTo>
                  <a:lnTo>
                    <a:pt x="1110132" y="1012990"/>
                  </a:lnTo>
                  <a:lnTo>
                    <a:pt x="1134795" y="979233"/>
                  </a:lnTo>
                  <a:lnTo>
                    <a:pt x="1163967" y="949490"/>
                  </a:lnTo>
                  <a:lnTo>
                    <a:pt x="1197648" y="923734"/>
                  </a:lnTo>
                  <a:lnTo>
                    <a:pt x="1235913" y="901928"/>
                  </a:lnTo>
                  <a:lnTo>
                    <a:pt x="1278737" y="884097"/>
                  </a:lnTo>
                  <a:lnTo>
                    <a:pt x="1326146" y="870216"/>
                  </a:lnTo>
                  <a:lnTo>
                    <a:pt x="1378127" y="860310"/>
                  </a:lnTo>
                  <a:lnTo>
                    <a:pt x="1434668" y="854367"/>
                  </a:lnTo>
                  <a:lnTo>
                    <a:pt x="1495793" y="852373"/>
                  </a:lnTo>
                  <a:lnTo>
                    <a:pt x="1608924" y="852373"/>
                  </a:lnTo>
                  <a:lnTo>
                    <a:pt x="1608924" y="1031671"/>
                  </a:lnTo>
                  <a:lnTo>
                    <a:pt x="1500111" y="1031671"/>
                  </a:lnTo>
                  <a:lnTo>
                    <a:pt x="1436890" y="1035342"/>
                  </a:lnTo>
                  <a:lnTo>
                    <a:pt x="1382814" y="1046353"/>
                  </a:lnTo>
                  <a:lnTo>
                    <a:pt x="1337881" y="1064679"/>
                  </a:lnTo>
                  <a:lnTo>
                    <a:pt x="1302092" y="1090333"/>
                  </a:lnTo>
                  <a:lnTo>
                    <a:pt x="1274826" y="1123873"/>
                  </a:lnTo>
                  <a:lnTo>
                    <a:pt x="1255344" y="1165821"/>
                  </a:lnTo>
                  <a:lnTo>
                    <a:pt x="1243647" y="1216190"/>
                  </a:lnTo>
                  <a:lnTo>
                    <a:pt x="1239735" y="1274953"/>
                  </a:lnTo>
                  <a:lnTo>
                    <a:pt x="1239735" y="1333614"/>
                  </a:lnTo>
                  <a:lnTo>
                    <a:pt x="1608924" y="1333614"/>
                  </a:lnTo>
                  <a:lnTo>
                    <a:pt x="1608924" y="1510741"/>
                  </a:lnTo>
                  <a:lnTo>
                    <a:pt x="1239735" y="1510741"/>
                  </a:lnTo>
                  <a:lnTo>
                    <a:pt x="1239735" y="2109266"/>
                  </a:lnTo>
                  <a:lnTo>
                    <a:pt x="1680146" y="2109266"/>
                  </a:lnTo>
                  <a:lnTo>
                    <a:pt x="1680146" y="1333614"/>
                  </a:lnTo>
                  <a:lnTo>
                    <a:pt x="1867954" y="1333614"/>
                  </a:lnTo>
                  <a:lnTo>
                    <a:pt x="1867954" y="2109266"/>
                  </a:lnTo>
                  <a:lnTo>
                    <a:pt x="2284488" y="2109266"/>
                  </a:lnTo>
                  <a:lnTo>
                    <a:pt x="2284488" y="1152258"/>
                  </a:lnTo>
                  <a:lnTo>
                    <a:pt x="2284488" y="922820"/>
                  </a:lnTo>
                  <a:lnTo>
                    <a:pt x="2284488" y="852373"/>
                  </a:lnTo>
                  <a:lnTo>
                    <a:pt x="2284488" y="8359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106833" y="7516375"/>
              <a:ext cx="226286" cy="25278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373528" y="7524540"/>
              <a:ext cx="121451" cy="244620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4865149" y="7524540"/>
              <a:ext cx="121920" cy="245110"/>
            </a:xfrm>
            <a:custGeom>
              <a:avLst/>
              <a:gdLst/>
              <a:ahLst/>
              <a:cxnLst/>
              <a:rect l="l" t="t" r="r" b="b"/>
              <a:pathLst>
                <a:path w="121920" h="245109">
                  <a:moveTo>
                    <a:pt x="121095" y="0"/>
                  </a:moveTo>
                  <a:lnTo>
                    <a:pt x="94279" y="0"/>
                  </a:lnTo>
                  <a:lnTo>
                    <a:pt x="69962" y="1414"/>
                  </a:lnTo>
                  <a:lnTo>
                    <a:pt x="31135" y="12757"/>
                  </a:lnTo>
                  <a:lnTo>
                    <a:pt x="1888" y="51175"/>
                  </a:lnTo>
                  <a:lnTo>
                    <a:pt x="0" y="91138"/>
                  </a:lnTo>
                  <a:lnTo>
                    <a:pt x="0" y="244620"/>
                  </a:lnTo>
                  <a:lnTo>
                    <a:pt x="48846" y="244620"/>
                  </a:lnTo>
                  <a:lnTo>
                    <a:pt x="48846" y="98876"/>
                  </a:lnTo>
                  <a:lnTo>
                    <a:pt x="50377" y="74245"/>
                  </a:lnTo>
                  <a:lnTo>
                    <a:pt x="56729" y="58109"/>
                  </a:lnTo>
                  <a:lnTo>
                    <a:pt x="70281" y="48917"/>
                  </a:lnTo>
                  <a:lnTo>
                    <a:pt x="93410" y="45119"/>
                  </a:lnTo>
                  <a:lnTo>
                    <a:pt x="121451" y="44134"/>
                  </a:lnTo>
                  <a:lnTo>
                    <a:pt x="1210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610285" y="7516362"/>
              <a:ext cx="226317" cy="252829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3577564" y="7372736"/>
              <a:ext cx="518795" cy="396875"/>
            </a:xfrm>
            <a:custGeom>
              <a:avLst/>
              <a:gdLst/>
              <a:ahLst/>
              <a:cxnLst/>
              <a:rect l="l" t="t" r="r" b="b"/>
              <a:pathLst>
                <a:path w="518795" h="396875">
                  <a:moveTo>
                    <a:pt x="55664" y="151777"/>
                  </a:moveTo>
                  <a:lnTo>
                    <a:pt x="5511" y="151777"/>
                  </a:lnTo>
                  <a:lnTo>
                    <a:pt x="5511" y="396430"/>
                  </a:lnTo>
                  <a:lnTo>
                    <a:pt x="55664" y="396430"/>
                  </a:lnTo>
                  <a:lnTo>
                    <a:pt x="55664" y="151777"/>
                  </a:lnTo>
                  <a:close/>
                </a:path>
                <a:path w="518795" h="396875">
                  <a:moveTo>
                    <a:pt x="61137" y="54660"/>
                  </a:moveTo>
                  <a:lnTo>
                    <a:pt x="58204" y="47472"/>
                  </a:lnTo>
                  <a:lnTo>
                    <a:pt x="46532" y="35826"/>
                  </a:lnTo>
                  <a:lnTo>
                    <a:pt x="39306" y="32867"/>
                  </a:lnTo>
                  <a:lnTo>
                    <a:pt x="22110" y="32867"/>
                  </a:lnTo>
                  <a:lnTo>
                    <a:pt x="14846" y="35852"/>
                  </a:lnTo>
                  <a:lnTo>
                    <a:pt x="2997" y="47713"/>
                  </a:lnTo>
                  <a:lnTo>
                    <a:pt x="0" y="54864"/>
                  </a:lnTo>
                  <a:lnTo>
                    <a:pt x="0" y="71907"/>
                  </a:lnTo>
                  <a:lnTo>
                    <a:pt x="3022" y="79248"/>
                  </a:lnTo>
                  <a:lnTo>
                    <a:pt x="15074" y="91503"/>
                  </a:lnTo>
                  <a:lnTo>
                    <a:pt x="22301" y="94551"/>
                  </a:lnTo>
                  <a:lnTo>
                    <a:pt x="39306" y="94551"/>
                  </a:lnTo>
                  <a:lnTo>
                    <a:pt x="46532" y="91567"/>
                  </a:lnTo>
                  <a:lnTo>
                    <a:pt x="52387" y="85534"/>
                  </a:lnTo>
                  <a:lnTo>
                    <a:pt x="58204" y="79476"/>
                  </a:lnTo>
                  <a:lnTo>
                    <a:pt x="61137" y="72097"/>
                  </a:lnTo>
                  <a:lnTo>
                    <a:pt x="61137" y="54660"/>
                  </a:lnTo>
                  <a:close/>
                </a:path>
                <a:path w="518795" h="396875">
                  <a:moveTo>
                    <a:pt x="518566" y="348996"/>
                  </a:moveTo>
                  <a:lnTo>
                    <a:pt x="500976" y="348996"/>
                  </a:lnTo>
                  <a:lnTo>
                    <a:pt x="480987" y="347878"/>
                  </a:lnTo>
                  <a:lnTo>
                    <a:pt x="438505" y="330466"/>
                  </a:lnTo>
                  <a:lnTo>
                    <a:pt x="418503" y="282854"/>
                  </a:lnTo>
                  <a:lnTo>
                    <a:pt x="417220" y="263169"/>
                  </a:lnTo>
                  <a:lnTo>
                    <a:pt x="417220" y="195160"/>
                  </a:lnTo>
                  <a:lnTo>
                    <a:pt x="482320" y="195160"/>
                  </a:lnTo>
                  <a:lnTo>
                    <a:pt x="482320" y="148348"/>
                  </a:lnTo>
                  <a:lnTo>
                    <a:pt x="417220" y="148348"/>
                  </a:lnTo>
                  <a:lnTo>
                    <a:pt x="417220" y="0"/>
                  </a:lnTo>
                  <a:lnTo>
                    <a:pt x="369354" y="0"/>
                  </a:lnTo>
                  <a:lnTo>
                    <a:pt x="369354" y="148348"/>
                  </a:lnTo>
                  <a:lnTo>
                    <a:pt x="296748" y="148348"/>
                  </a:lnTo>
                  <a:lnTo>
                    <a:pt x="296748" y="195160"/>
                  </a:lnTo>
                  <a:lnTo>
                    <a:pt x="369354" y="195160"/>
                  </a:lnTo>
                  <a:lnTo>
                    <a:pt x="369354" y="273608"/>
                  </a:lnTo>
                  <a:lnTo>
                    <a:pt x="371525" y="302463"/>
                  </a:lnTo>
                  <a:lnTo>
                    <a:pt x="388848" y="348576"/>
                  </a:lnTo>
                  <a:lnTo>
                    <a:pt x="422135" y="379222"/>
                  </a:lnTo>
                  <a:lnTo>
                    <a:pt x="468223" y="394550"/>
                  </a:lnTo>
                  <a:lnTo>
                    <a:pt x="499592" y="396468"/>
                  </a:lnTo>
                  <a:lnTo>
                    <a:pt x="518566" y="396468"/>
                  </a:lnTo>
                  <a:lnTo>
                    <a:pt x="518566" y="3489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676985" y="7520435"/>
              <a:ext cx="186622" cy="248746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4522533" y="7405604"/>
              <a:ext cx="61594" cy="363855"/>
            </a:xfrm>
            <a:custGeom>
              <a:avLst/>
              <a:gdLst/>
              <a:ahLst/>
              <a:cxnLst/>
              <a:rect l="l" t="t" r="r" b="b"/>
              <a:pathLst>
                <a:path w="61595" h="363854">
                  <a:moveTo>
                    <a:pt x="55651" y="118910"/>
                  </a:moveTo>
                  <a:lnTo>
                    <a:pt x="5511" y="118910"/>
                  </a:lnTo>
                  <a:lnTo>
                    <a:pt x="5511" y="363562"/>
                  </a:lnTo>
                  <a:lnTo>
                    <a:pt x="55651" y="363562"/>
                  </a:lnTo>
                  <a:lnTo>
                    <a:pt x="55651" y="118910"/>
                  </a:lnTo>
                  <a:close/>
                </a:path>
                <a:path w="61595" h="363854">
                  <a:moveTo>
                    <a:pt x="61137" y="21793"/>
                  </a:moveTo>
                  <a:lnTo>
                    <a:pt x="58191" y="14605"/>
                  </a:lnTo>
                  <a:lnTo>
                    <a:pt x="46532" y="2959"/>
                  </a:lnTo>
                  <a:lnTo>
                    <a:pt x="39306" y="0"/>
                  </a:lnTo>
                  <a:lnTo>
                    <a:pt x="22110" y="0"/>
                  </a:lnTo>
                  <a:lnTo>
                    <a:pt x="14846" y="2984"/>
                  </a:lnTo>
                  <a:lnTo>
                    <a:pt x="2997" y="14846"/>
                  </a:lnTo>
                  <a:lnTo>
                    <a:pt x="0" y="21996"/>
                  </a:lnTo>
                  <a:lnTo>
                    <a:pt x="0" y="39039"/>
                  </a:lnTo>
                  <a:lnTo>
                    <a:pt x="3022" y="46380"/>
                  </a:lnTo>
                  <a:lnTo>
                    <a:pt x="15074" y="58635"/>
                  </a:lnTo>
                  <a:lnTo>
                    <a:pt x="22313" y="61683"/>
                  </a:lnTo>
                  <a:lnTo>
                    <a:pt x="39306" y="61683"/>
                  </a:lnTo>
                  <a:lnTo>
                    <a:pt x="46532" y="58699"/>
                  </a:lnTo>
                  <a:lnTo>
                    <a:pt x="52387" y="52666"/>
                  </a:lnTo>
                  <a:lnTo>
                    <a:pt x="58191" y="46609"/>
                  </a:lnTo>
                  <a:lnTo>
                    <a:pt x="61137" y="39230"/>
                  </a:lnTo>
                  <a:lnTo>
                    <a:pt x="61137" y="217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2934989" y="8301180"/>
            <a:ext cx="3146425" cy="13658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1620" marR="130175" indent="-123825">
              <a:lnSpc>
                <a:spcPct val="112700"/>
              </a:lnSpc>
              <a:spcBef>
                <a:spcPts val="95"/>
              </a:spcBef>
            </a:pP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Interior</a:t>
            </a:r>
            <a:r>
              <a:rPr sz="195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décor</a:t>
            </a:r>
            <a:r>
              <a:rPr sz="195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products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195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195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solutions</a:t>
            </a:r>
            <a:endParaRPr sz="1950">
              <a:latin typeface="Gotham Book"/>
              <a:cs typeface="Gotham Book"/>
            </a:endParaRPr>
          </a:p>
          <a:p>
            <a:pPr marL="379730" marR="5080" indent="-367665">
              <a:lnSpc>
                <a:spcPct val="112700"/>
              </a:lnSpc>
            </a:pP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for the</a:t>
            </a:r>
            <a:r>
              <a:rPr sz="1950" b="0" spc="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A&amp;D</a:t>
            </a:r>
            <a:r>
              <a:rPr sz="1950" b="0" spc="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and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contract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furniture</a:t>
            </a:r>
            <a:r>
              <a:rPr sz="1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industries.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394894" y="8301180"/>
            <a:ext cx="3314700" cy="1030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12700"/>
              </a:lnSpc>
              <a:spcBef>
                <a:spcPts val="95"/>
              </a:spcBef>
            </a:pP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195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fabric</a:t>
            </a:r>
            <a:r>
              <a:rPr sz="1950" b="0" spc="-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architecture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195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material</a:t>
            </a:r>
            <a:r>
              <a:rPr sz="195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solutions</a:t>
            </a:r>
            <a:r>
              <a:rPr sz="195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25" dirty="0">
                <a:solidFill>
                  <a:srgbClr val="FFFFFF"/>
                </a:solidFill>
                <a:latin typeface="Gotham Book"/>
                <a:cs typeface="Gotham Book"/>
              </a:rPr>
              <a:t>for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trade</a:t>
            </a:r>
            <a:r>
              <a:rPr sz="1950" b="0" spc="-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shows</a:t>
            </a:r>
            <a:r>
              <a:rPr sz="195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1950" b="0" spc="-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events.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3986657" y="8301180"/>
            <a:ext cx="3216910" cy="1030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12700"/>
              </a:lnSpc>
              <a:spcBef>
                <a:spcPts val="95"/>
              </a:spcBef>
            </a:pP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1950" b="0" spc="-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material</a:t>
            </a:r>
            <a:r>
              <a:rPr sz="195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solutions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that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support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1950" b="0" spc="-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brand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story</a:t>
            </a:r>
            <a:r>
              <a:rPr sz="195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1950" b="0" spc="-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1950" b="0" spc="-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retail</a:t>
            </a:r>
            <a:r>
              <a:rPr sz="1950" b="0" spc="-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FFFFFF"/>
                </a:solidFill>
                <a:latin typeface="Gotham Book"/>
                <a:cs typeface="Gotham Book"/>
              </a:rPr>
              <a:t>space.</a:t>
            </a:r>
            <a:endParaRPr sz="1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037180" y="7719814"/>
            <a:ext cx="2019300" cy="1688464"/>
            <a:chOff x="17037180" y="7719814"/>
            <a:chExt cx="2019300" cy="168846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8904731" y="9332989"/>
              <a:ext cx="151230" cy="7473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7037180" y="7719814"/>
              <a:ext cx="1827530" cy="1687195"/>
            </a:xfrm>
            <a:custGeom>
              <a:avLst/>
              <a:gdLst/>
              <a:ahLst/>
              <a:cxnLst/>
              <a:rect l="l" t="t" r="r" b="b"/>
              <a:pathLst>
                <a:path w="1827530" h="1687195">
                  <a:moveTo>
                    <a:pt x="1760145" y="0"/>
                  </a:moveTo>
                  <a:lnTo>
                    <a:pt x="66825" y="0"/>
                  </a:lnTo>
                  <a:lnTo>
                    <a:pt x="40816" y="5252"/>
                  </a:lnTo>
                  <a:lnTo>
                    <a:pt x="19575" y="19579"/>
                  </a:lnTo>
                  <a:lnTo>
                    <a:pt x="5252" y="40830"/>
                  </a:lnTo>
                  <a:lnTo>
                    <a:pt x="0" y="66856"/>
                  </a:lnTo>
                  <a:lnTo>
                    <a:pt x="0" y="1686849"/>
                  </a:lnTo>
                  <a:lnTo>
                    <a:pt x="842958" y="1686849"/>
                  </a:lnTo>
                  <a:lnTo>
                    <a:pt x="842958" y="993153"/>
                  </a:lnTo>
                  <a:lnTo>
                    <a:pt x="846474" y="933831"/>
                  </a:lnTo>
                  <a:lnTo>
                    <a:pt x="857021" y="880789"/>
                  </a:lnTo>
                  <a:lnTo>
                    <a:pt x="874599" y="834025"/>
                  </a:lnTo>
                  <a:lnTo>
                    <a:pt x="899209" y="793538"/>
                  </a:lnTo>
                  <a:lnTo>
                    <a:pt x="930851" y="759327"/>
                  </a:lnTo>
                  <a:lnTo>
                    <a:pt x="962637" y="735607"/>
                  </a:lnTo>
                  <a:lnTo>
                    <a:pt x="999400" y="716196"/>
                  </a:lnTo>
                  <a:lnTo>
                    <a:pt x="1041141" y="701096"/>
                  </a:lnTo>
                  <a:lnTo>
                    <a:pt x="1087858" y="690308"/>
                  </a:lnTo>
                  <a:lnTo>
                    <a:pt x="1139553" y="683834"/>
                  </a:lnTo>
                  <a:lnTo>
                    <a:pt x="1196225" y="681675"/>
                  </a:lnTo>
                  <a:lnTo>
                    <a:pt x="1826970" y="681675"/>
                  </a:lnTo>
                  <a:lnTo>
                    <a:pt x="1826970" y="66856"/>
                  </a:lnTo>
                  <a:lnTo>
                    <a:pt x="1821718" y="40830"/>
                  </a:lnTo>
                  <a:lnTo>
                    <a:pt x="1807395" y="19579"/>
                  </a:lnTo>
                  <a:lnTo>
                    <a:pt x="1786153" y="5252"/>
                  </a:lnTo>
                  <a:lnTo>
                    <a:pt x="1760145" y="0"/>
                  </a:lnTo>
                  <a:close/>
                </a:path>
                <a:path w="1827530" h="1687195">
                  <a:moveTo>
                    <a:pt x="1343655" y="1066532"/>
                  </a:moveTo>
                  <a:lnTo>
                    <a:pt x="1286693" y="1066532"/>
                  </a:lnTo>
                  <a:lnTo>
                    <a:pt x="1286693" y="1208193"/>
                  </a:lnTo>
                  <a:lnTo>
                    <a:pt x="991456" y="1208193"/>
                  </a:lnTo>
                  <a:lnTo>
                    <a:pt x="991456" y="1686849"/>
                  </a:lnTo>
                  <a:lnTo>
                    <a:pt x="1343655" y="1686849"/>
                  </a:lnTo>
                  <a:lnTo>
                    <a:pt x="1343655" y="1066532"/>
                  </a:lnTo>
                  <a:close/>
                </a:path>
                <a:path w="1827530" h="1687195">
                  <a:moveTo>
                    <a:pt x="1826970" y="681675"/>
                  </a:moveTo>
                  <a:lnTo>
                    <a:pt x="1286693" y="681675"/>
                  </a:lnTo>
                  <a:lnTo>
                    <a:pt x="1286693" y="825053"/>
                  </a:lnTo>
                  <a:lnTo>
                    <a:pt x="1199680" y="825053"/>
                  </a:lnTo>
                  <a:lnTo>
                    <a:pt x="1149124" y="827990"/>
                  </a:lnTo>
                  <a:lnTo>
                    <a:pt x="1105877" y="836796"/>
                  </a:lnTo>
                  <a:lnTo>
                    <a:pt x="1069941" y="851460"/>
                  </a:lnTo>
                  <a:lnTo>
                    <a:pt x="1019511" y="898797"/>
                  </a:lnTo>
                  <a:lnTo>
                    <a:pt x="994575" y="972626"/>
                  </a:lnTo>
                  <a:lnTo>
                    <a:pt x="991456" y="1019623"/>
                  </a:lnTo>
                  <a:lnTo>
                    <a:pt x="991456" y="1066532"/>
                  </a:lnTo>
                  <a:lnTo>
                    <a:pt x="1493860" y="1066532"/>
                  </a:lnTo>
                  <a:lnTo>
                    <a:pt x="1493860" y="1686849"/>
                  </a:lnTo>
                  <a:lnTo>
                    <a:pt x="1826970" y="1686849"/>
                  </a:lnTo>
                  <a:lnTo>
                    <a:pt x="1826970" y="921490"/>
                  </a:lnTo>
                  <a:lnTo>
                    <a:pt x="1418804" y="921490"/>
                  </a:lnTo>
                  <a:lnTo>
                    <a:pt x="1400683" y="919782"/>
                  </a:lnTo>
                  <a:lnTo>
                    <a:pt x="1354335" y="894171"/>
                  </a:lnTo>
                  <a:lnTo>
                    <a:pt x="1329166" y="846964"/>
                  </a:lnTo>
                  <a:lnTo>
                    <a:pt x="1327488" y="828477"/>
                  </a:lnTo>
                  <a:lnTo>
                    <a:pt x="1329138" y="810384"/>
                  </a:lnTo>
                  <a:lnTo>
                    <a:pt x="1353927" y="764447"/>
                  </a:lnTo>
                  <a:lnTo>
                    <a:pt x="1400341" y="739663"/>
                  </a:lnTo>
                  <a:lnTo>
                    <a:pt x="1418804" y="738008"/>
                  </a:lnTo>
                  <a:lnTo>
                    <a:pt x="1826970" y="738008"/>
                  </a:lnTo>
                  <a:lnTo>
                    <a:pt x="1826970" y="681675"/>
                  </a:lnTo>
                  <a:close/>
                </a:path>
                <a:path w="1827530" h="1687195">
                  <a:moveTo>
                    <a:pt x="1826970" y="738008"/>
                  </a:moveTo>
                  <a:lnTo>
                    <a:pt x="1418804" y="738008"/>
                  </a:lnTo>
                  <a:lnTo>
                    <a:pt x="1437223" y="739634"/>
                  </a:lnTo>
                  <a:lnTo>
                    <a:pt x="1454094" y="744513"/>
                  </a:lnTo>
                  <a:lnTo>
                    <a:pt x="1494584" y="777833"/>
                  </a:lnTo>
                  <a:lnTo>
                    <a:pt x="1509210" y="828477"/>
                  </a:lnTo>
                  <a:lnTo>
                    <a:pt x="1507585" y="847310"/>
                  </a:lnTo>
                  <a:lnTo>
                    <a:pt x="1483211" y="894580"/>
                  </a:lnTo>
                  <a:lnTo>
                    <a:pt x="1437223" y="919806"/>
                  </a:lnTo>
                  <a:lnTo>
                    <a:pt x="1418804" y="921490"/>
                  </a:lnTo>
                  <a:lnTo>
                    <a:pt x="1826970" y="921490"/>
                  </a:lnTo>
                  <a:lnTo>
                    <a:pt x="1826970" y="7380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8439905" y="9561255"/>
            <a:ext cx="159385" cy="201930"/>
          </a:xfrm>
          <a:custGeom>
            <a:avLst/>
            <a:gdLst/>
            <a:ahLst/>
            <a:cxnLst/>
            <a:rect l="l" t="t" r="r" b="b"/>
            <a:pathLst>
              <a:path w="159384" h="201929">
                <a:moveTo>
                  <a:pt x="71003" y="0"/>
                </a:moveTo>
                <a:lnTo>
                  <a:pt x="29579" y="15151"/>
                </a:lnTo>
                <a:lnTo>
                  <a:pt x="14795" y="42396"/>
                </a:lnTo>
                <a:lnTo>
                  <a:pt x="14952" y="58752"/>
                </a:lnTo>
                <a:lnTo>
                  <a:pt x="49390" y="89960"/>
                </a:lnTo>
                <a:lnTo>
                  <a:pt x="82960" y="97567"/>
                </a:lnTo>
                <a:lnTo>
                  <a:pt x="95496" y="100881"/>
                </a:lnTo>
                <a:lnTo>
                  <a:pt x="124280" y="126258"/>
                </a:lnTo>
                <a:lnTo>
                  <a:pt x="125388" y="134341"/>
                </a:lnTo>
                <a:lnTo>
                  <a:pt x="125055" y="140045"/>
                </a:lnTo>
                <a:lnTo>
                  <a:pt x="90714" y="168153"/>
                </a:lnTo>
                <a:lnTo>
                  <a:pt x="79505" y="168382"/>
                </a:lnTo>
                <a:lnTo>
                  <a:pt x="70669" y="167527"/>
                </a:lnTo>
                <a:lnTo>
                  <a:pt x="37137" y="141828"/>
                </a:lnTo>
                <a:lnTo>
                  <a:pt x="31056" y="123127"/>
                </a:lnTo>
                <a:lnTo>
                  <a:pt x="8519" y="126630"/>
                </a:lnTo>
                <a:lnTo>
                  <a:pt x="0" y="127807"/>
                </a:lnTo>
                <a:lnTo>
                  <a:pt x="2147" y="139364"/>
                </a:lnTo>
                <a:lnTo>
                  <a:pt x="5660" y="150539"/>
                </a:lnTo>
                <a:lnTo>
                  <a:pt x="27569" y="183512"/>
                </a:lnTo>
                <a:lnTo>
                  <a:pt x="65167" y="199908"/>
                </a:lnTo>
                <a:lnTo>
                  <a:pt x="85882" y="201571"/>
                </a:lnTo>
                <a:lnTo>
                  <a:pt x="96248" y="200779"/>
                </a:lnTo>
                <a:lnTo>
                  <a:pt x="134529" y="185460"/>
                </a:lnTo>
                <a:lnTo>
                  <a:pt x="157607" y="148303"/>
                </a:lnTo>
                <a:lnTo>
                  <a:pt x="159052" y="132959"/>
                </a:lnTo>
                <a:lnTo>
                  <a:pt x="158713" y="125382"/>
                </a:lnTo>
                <a:lnTo>
                  <a:pt x="139024" y="86524"/>
                </a:lnTo>
                <a:lnTo>
                  <a:pt x="97661" y="67516"/>
                </a:lnTo>
                <a:lnTo>
                  <a:pt x="90468" y="65380"/>
                </a:lnTo>
                <a:lnTo>
                  <a:pt x="66786" y="59597"/>
                </a:lnTo>
                <a:lnTo>
                  <a:pt x="57024" y="56678"/>
                </a:lnTo>
                <a:lnTo>
                  <a:pt x="52281" y="54103"/>
                </a:lnTo>
                <a:lnTo>
                  <a:pt x="50584" y="49673"/>
                </a:lnTo>
                <a:lnTo>
                  <a:pt x="50691" y="43078"/>
                </a:lnTo>
                <a:lnTo>
                  <a:pt x="54853" y="37816"/>
                </a:lnTo>
                <a:lnTo>
                  <a:pt x="60634" y="34214"/>
                </a:lnTo>
                <a:lnTo>
                  <a:pt x="65600" y="32595"/>
                </a:lnTo>
                <a:lnTo>
                  <a:pt x="78517" y="32084"/>
                </a:lnTo>
                <a:lnTo>
                  <a:pt x="94391" y="33921"/>
                </a:lnTo>
                <a:lnTo>
                  <a:pt x="112237" y="38572"/>
                </a:lnTo>
                <a:lnTo>
                  <a:pt x="131074" y="46501"/>
                </a:lnTo>
                <a:lnTo>
                  <a:pt x="131074" y="11905"/>
                </a:lnTo>
                <a:lnTo>
                  <a:pt x="109994" y="5592"/>
                </a:lnTo>
                <a:lnTo>
                  <a:pt x="93829" y="1853"/>
                </a:lnTo>
                <a:lnTo>
                  <a:pt x="81269" y="163"/>
                </a:lnTo>
                <a:lnTo>
                  <a:pt x="7100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17725629" y="9560692"/>
            <a:ext cx="310515" cy="202565"/>
            <a:chOff x="17725629" y="9560692"/>
            <a:chExt cx="310515" cy="20256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725629" y="9560692"/>
              <a:ext cx="180968" cy="20216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38920" y="9567217"/>
              <a:ext cx="97127" cy="195638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18128253" y="9560686"/>
            <a:ext cx="300990" cy="202565"/>
            <a:chOff x="18128253" y="9560686"/>
            <a:chExt cx="300990" cy="202565"/>
          </a:xfrm>
        </p:grpSpPr>
        <p:sp>
          <p:nvSpPr>
            <p:cNvPr id="10" name="object 10"/>
            <p:cNvSpPr/>
            <p:nvPr/>
          </p:nvSpPr>
          <p:spPr>
            <a:xfrm>
              <a:off x="18332082" y="9567217"/>
              <a:ext cx="97155" cy="196215"/>
            </a:xfrm>
            <a:custGeom>
              <a:avLst/>
              <a:gdLst/>
              <a:ahLst/>
              <a:cxnLst/>
              <a:rect l="l" t="t" r="r" b="b"/>
              <a:pathLst>
                <a:path w="97155" h="196215">
                  <a:moveTo>
                    <a:pt x="96845" y="0"/>
                  </a:moveTo>
                  <a:lnTo>
                    <a:pt x="75400" y="0"/>
                  </a:lnTo>
                  <a:lnTo>
                    <a:pt x="55954" y="1131"/>
                  </a:lnTo>
                  <a:lnTo>
                    <a:pt x="13318" y="18156"/>
                  </a:lnTo>
                  <a:lnTo>
                    <a:pt x="150" y="55760"/>
                  </a:lnTo>
                  <a:lnTo>
                    <a:pt x="0" y="195638"/>
                  </a:lnTo>
                  <a:lnTo>
                    <a:pt x="39066" y="195638"/>
                  </a:lnTo>
                  <a:lnTo>
                    <a:pt x="39066" y="79076"/>
                  </a:lnTo>
                  <a:lnTo>
                    <a:pt x="40290" y="59380"/>
                  </a:lnTo>
                  <a:lnTo>
                    <a:pt x="74709" y="36082"/>
                  </a:lnTo>
                  <a:lnTo>
                    <a:pt x="97127" y="35297"/>
                  </a:lnTo>
                  <a:lnTo>
                    <a:pt x="9684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128253" y="9560686"/>
              <a:ext cx="181010" cy="202192"/>
            </a:xfrm>
            <a:prstGeom prst="rect">
              <a:avLst/>
            </a:prstGeom>
          </p:spPr>
        </p:pic>
      </p:grpSp>
      <p:sp>
        <p:nvSpPr>
          <p:cNvPr id="12" name="object 12"/>
          <p:cNvSpPr/>
          <p:nvPr/>
        </p:nvSpPr>
        <p:spPr>
          <a:xfrm>
            <a:off x="17539687" y="9445812"/>
            <a:ext cx="177800" cy="317500"/>
          </a:xfrm>
          <a:custGeom>
            <a:avLst/>
            <a:gdLst/>
            <a:ahLst/>
            <a:cxnLst/>
            <a:rect l="l" t="t" r="r" b="b"/>
            <a:pathLst>
              <a:path w="177800" h="317500">
                <a:moveTo>
                  <a:pt x="96342" y="0"/>
                </a:moveTo>
                <a:lnTo>
                  <a:pt x="58061" y="0"/>
                </a:lnTo>
                <a:lnTo>
                  <a:pt x="58061" y="118635"/>
                </a:lnTo>
                <a:lnTo>
                  <a:pt x="0" y="118635"/>
                </a:lnTo>
                <a:lnTo>
                  <a:pt x="0" y="156068"/>
                </a:lnTo>
                <a:lnTo>
                  <a:pt x="58061" y="156068"/>
                </a:lnTo>
                <a:lnTo>
                  <a:pt x="58061" y="218810"/>
                </a:lnTo>
                <a:lnTo>
                  <a:pt x="64990" y="261874"/>
                </a:lnTo>
                <a:lnTo>
                  <a:pt x="100277" y="303277"/>
                </a:lnTo>
                <a:lnTo>
                  <a:pt x="137140" y="315533"/>
                </a:lnTo>
                <a:lnTo>
                  <a:pt x="162225" y="317068"/>
                </a:lnTo>
                <a:lnTo>
                  <a:pt x="177387" y="317068"/>
                </a:lnTo>
                <a:lnTo>
                  <a:pt x="177387" y="279101"/>
                </a:lnTo>
                <a:lnTo>
                  <a:pt x="163324" y="279101"/>
                </a:lnTo>
                <a:lnTo>
                  <a:pt x="147340" y="278211"/>
                </a:lnTo>
                <a:lnTo>
                  <a:pt x="105813" y="254027"/>
                </a:lnTo>
                <a:lnTo>
                  <a:pt x="96342" y="210454"/>
                </a:lnTo>
                <a:lnTo>
                  <a:pt x="96342" y="156068"/>
                </a:lnTo>
                <a:lnTo>
                  <a:pt x="148403" y="156068"/>
                </a:lnTo>
                <a:lnTo>
                  <a:pt x="148403" y="118635"/>
                </a:lnTo>
                <a:lnTo>
                  <a:pt x="96342" y="118635"/>
                </a:lnTo>
                <a:lnTo>
                  <a:pt x="963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7306771" y="9567185"/>
            <a:ext cx="40640" cy="196215"/>
          </a:xfrm>
          <a:custGeom>
            <a:avLst/>
            <a:gdLst/>
            <a:ahLst/>
            <a:cxnLst/>
            <a:rect l="l" t="t" r="r" b="b"/>
            <a:pathLst>
              <a:path w="40640" h="196215">
                <a:moveTo>
                  <a:pt x="40103" y="0"/>
                </a:moveTo>
                <a:lnTo>
                  <a:pt x="0" y="0"/>
                </a:lnTo>
                <a:lnTo>
                  <a:pt x="0" y="195669"/>
                </a:lnTo>
                <a:lnTo>
                  <a:pt x="40103" y="195669"/>
                </a:lnTo>
                <a:lnTo>
                  <a:pt x="4010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4" name="object 14"/>
          <p:cNvGrpSpPr/>
          <p:nvPr/>
        </p:nvGrpSpPr>
        <p:grpSpPr>
          <a:xfrm>
            <a:off x="17302370" y="9472097"/>
            <a:ext cx="229235" cy="290830"/>
            <a:chOff x="17302370" y="9472097"/>
            <a:chExt cx="229235" cy="290830"/>
          </a:xfrm>
        </p:grpSpPr>
        <p:sp>
          <p:nvSpPr>
            <p:cNvPr id="15" name="object 15"/>
            <p:cNvSpPr/>
            <p:nvPr/>
          </p:nvSpPr>
          <p:spPr>
            <a:xfrm>
              <a:off x="17302370" y="9472097"/>
              <a:ext cx="48895" cy="49530"/>
            </a:xfrm>
            <a:custGeom>
              <a:avLst/>
              <a:gdLst/>
              <a:ahLst/>
              <a:cxnLst/>
              <a:rect l="l" t="t" r="r" b="b"/>
              <a:pathLst>
                <a:path w="48894" h="49529">
                  <a:moveTo>
                    <a:pt x="31433" y="0"/>
                  </a:moveTo>
                  <a:lnTo>
                    <a:pt x="17685" y="0"/>
                  </a:lnTo>
                  <a:lnTo>
                    <a:pt x="11873" y="2387"/>
                  </a:lnTo>
                  <a:lnTo>
                    <a:pt x="2387" y="11873"/>
                  </a:lnTo>
                  <a:lnTo>
                    <a:pt x="0" y="17591"/>
                  </a:lnTo>
                  <a:lnTo>
                    <a:pt x="0" y="31213"/>
                  </a:lnTo>
                  <a:lnTo>
                    <a:pt x="2418" y="37087"/>
                  </a:lnTo>
                  <a:lnTo>
                    <a:pt x="12062" y="46888"/>
                  </a:lnTo>
                  <a:lnTo>
                    <a:pt x="17842" y="49338"/>
                  </a:lnTo>
                  <a:lnTo>
                    <a:pt x="31433" y="49338"/>
                  </a:lnTo>
                  <a:lnTo>
                    <a:pt x="37213" y="46951"/>
                  </a:lnTo>
                  <a:lnTo>
                    <a:pt x="41894" y="42113"/>
                  </a:lnTo>
                  <a:lnTo>
                    <a:pt x="46543" y="37276"/>
                  </a:lnTo>
                  <a:lnTo>
                    <a:pt x="48899" y="31370"/>
                  </a:lnTo>
                  <a:lnTo>
                    <a:pt x="48899" y="17434"/>
                  </a:lnTo>
                  <a:lnTo>
                    <a:pt x="46543" y="11685"/>
                  </a:lnTo>
                  <a:lnTo>
                    <a:pt x="37213" y="2355"/>
                  </a:lnTo>
                  <a:lnTo>
                    <a:pt x="314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381873" y="9563929"/>
              <a:ext cx="149252" cy="198936"/>
            </a:xfrm>
            <a:prstGeom prst="rect">
              <a:avLst/>
            </a:prstGeom>
          </p:spPr>
        </p:pic>
      </p:grpSp>
      <p:sp>
        <p:nvSpPr>
          <p:cNvPr id="17" name="object 17"/>
          <p:cNvSpPr/>
          <p:nvPr/>
        </p:nvSpPr>
        <p:spPr>
          <a:xfrm>
            <a:off x="18062497" y="9567185"/>
            <a:ext cx="40640" cy="196215"/>
          </a:xfrm>
          <a:custGeom>
            <a:avLst/>
            <a:gdLst/>
            <a:ahLst/>
            <a:cxnLst/>
            <a:rect l="l" t="t" r="r" b="b"/>
            <a:pathLst>
              <a:path w="40640" h="196215">
                <a:moveTo>
                  <a:pt x="40103" y="0"/>
                </a:moveTo>
                <a:lnTo>
                  <a:pt x="0" y="0"/>
                </a:lnTo>
                <a:lnTo>
                  <a:pt x="0" y="195669"/>
                </a:lnTo>
                <a:lnTo>
                  <a:pt x="40103" y="195669"/>
                </a:lnTo>
                <a:lnTo>
                  <a:pt x="4010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8058088" y="9472097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4" h="49529">
                <a:moveTo>
                  <a:pt x="31433" y="0"/>
                </a:moveTo>
                <a:lnTo>
                  <a:pt x="17685" y="0"/>
                </a:lnTo>
                <a:lnTo>
                  <a:pt x="11873" y="2387"/>
                </a:lnTo>
                <a:lnTo>
                  <a:pt x="2387" y="11873"/>
                </a:lnTo>
                <a:lnTo>
                  <a:pt x="0" y="17591"/>
                </a:lnTo>
                <a:lnTo>
                  <a:pt x="0" y="31213"/>
                </a:lnTo>
                <a:lnTo>
                  <a:pt x="2418" y="37087"/>
                </a:lnTo>
                <a:lnTo>
                  <a:pt x="12062" y="46888"/>
                </a:lnTo>
                <a:lnTo>
                  <a:pt x="17842" y="49338"/>
                </a:lnTo>
                <a:lnTo>
                  <a:pt x="31433" y="49338"/>
                </a:lnTo>
                <a:lnTo>
                  <a:pt x="37213" y="46951"/>
                </a:lnTo>
                <a:lnTo>
                  <a:pt x="41894" y="42113"/>
                </a:lnTo>
                <a:lnTo>
                  <a:pt x="46543" y="37276"/>
                </a:lnTo>
                <a:lnTo>
                  <a:pt x="48899" y="31370"/>
                </a:lnTo>
                <a:lnTo>
                  <a:pt x="48899" y="17434"/>
                </a:lnTo>
                <a:lnTo>
                  <a:pt x="46543" y="11685"/>
                </a:lnTo>
                <a:lnTo>
                  <a:pt x="37213" y="2355"/>
                </a:lnTo>
                <a:lnTo>
                  <a:pt x="314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503349" y="7217231"/>
            <a:ext cx="509587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20"/>
              </a:spcBef>
            </a:pPr>
            <a:r>
              <a:rPr sz="7400" b="0" dirty="0">
                <a:solidFill>
                  <a:srgbClr val="FFFFFF"/>
                </a:solidFill>
                <a:latin typeface="MontereyFLF"/>
                <a:cs typeface="MontereyFLF"/>
              </a:rPr>
              <a:t>Fi</a:t>
            </a:r>
            <a:r>
              <a:rPr sz="7400" b="0" spc="-265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spc="-75" dirty="0">
                <a:solidFill>
                  <a:srgbClr val="FFFFFF"/>
                </a:solidFill>
                <a:latin typeface="MontereyFLF"/>
                <a:cs typeface="MontereyFLF"/>
              </a:rPr>
              <a:t>INTERIORS</a:t>
            </a:r>
            <a:r>
              <a:rPr sz="2850" b="0" spc="-112" baseline="118421" dirty="0">
                <a:solidFill>
                  <a:srgbClr val="FFFFFF"/>
                </a:solidFill>
                <a:latin typeface="MontereyFLF"/>
                <a:cs typeface="MontereyFLF"/>
              </a:rPr>
              <a:t>TM</a:t>
            </a:r>
            <a:endParaRPr sz="2850" baseline="118421">
              <a:latin typeface="MontereyFLF"/>
              <a:cs typeface="MontereyFLF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16049" y="8737604"/>
            <a:ext cx="9367520" cy="1470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Designs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manufactures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acoustic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interior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décor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products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solutions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that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connect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the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essence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environment,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brand,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experience.</a:t>
            </a:r>
            <a:endParaRPr sz="2950">
              <a:latin typeface="Gotham Book"/>
              <a:cs typeface="Gotham Book"/>
            </a:endParaRPr>
          </a:p>
        </p:txBody>
      </p:sp>
      <p:pic>
        <p:nvPicPr>
          <p:cNvPr id="21" name="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28749" y="8553603"/>
            <a:ext cx="11601740" cy="62825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5235"/>
            <a:ext cx="9947341" cy="6308708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0133199" y="5235"/>
            <a:ext cx="9970890" cy="630870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45"/>
            <a:ext cx="20093940" cy="11298555"/>
          </a:xfrm>
          <a:custGeom>
            <a:avLst/>
            <a:gdLst/>
            <a:ahLst/>
            <a:cxnLst/>
            <a:rect l="l" t="t" r="r" b="b"/>
            <a:pathLst>
              <a:path w="20093940" h="11298555">
                <a:moveTo>
                  <a:pt x="20093629" y="0"/>
                </a:moveTo>
                <a:lnTo>
                  <a:pt x="0" y="0"/>
                </a:lnTo>
                <a:lnTo>
                  <a:pt x="0" y="11298074"/>
                </a:lnTo>
                <a:lnTo>
                  <a:pt x="20093629" y="11298074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74165" y="1212178"/>
            <a:ext cx="599249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WHO</a:t>
            </a:r>
            <a:r>
              <a:rPr spc="-170" dirty="0"/>
              <a:t> </a:t>
            </a:r>
            <a:r>
              <a:rPr dirty="0"/>
              <a:t>WE</a:t>
            </a:r>
            <a:r>
              <a:rPr spc="-170" dirty="0"/>
              <a:t> </a:t>
            </a:r>
            <a:r>
              <a:rPr spc="-125" dirty="0"/>
              <a:t>SERVE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74165" y="2732550"/>
            <a:ext cx="9486900" cy="5591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Work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architects,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interior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designers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dealers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support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projects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from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idea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installation.</a:t>
            </a:r>
            <a:endParaRPr sz="2950">
              <a:latin typeface="Gotham Book"/>
              <a:cs typeface="Gotham Book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2950" b="0" spc="-60" dirty="0">
                <a:solidFill>
                  <a:srgbClr val="FFFFFF"/>
                </a:solidFill>
                <a:latin typeface="Gotham Book"/>
                <a:cs typeface="Gotham Book"/>
              </a:rPr>
              <a:t>You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find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our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work</a:t>
            </a:r>
            <a:r>
              <a:rPr sz="295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in...</a:t>
            </a:r>
            <a:endParaRPr sz="295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78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Corporate</a:t>
            </a:r>
            <a:r>
              <a:rPr sz="26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interiors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Hospitality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Healthcare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Restaurant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Education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Retail</a:t>
            </a:r>
            <a:endParaRPr sz="2600">
              <a:latin typeface="Gotham Book"/>
              <a:cs typeface="Gotham Book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11068" y="7663819"/>
            <a:ext cx="5293022" cy="364211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11068" y="3830606"/>
            <a:ext cx="5293022" cy="364211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811068" y="0"/>
            <a:ext cx="5293022" cy="364212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65923" y="2638663"/>
            <a:ext cx="11601740" cy="628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45"/>
            <a:ext cx="20093940" cy="11298555"/>
          </a:xfrm>
          <a:custGeom>
            <a:avLst/>
            <a:gdLst/>
            <a:ahLst/>
            <a:cxnLst/>
            <a:rect l="l" t="t" r="r" b="b"/>
            <a:pathLst>
              <a:path w="20093940" h="11298555">
                <a:moveTo>
                  <a:pt x="20093629" y="0"/>
                </a:moveTo>
                <a:lnTo>
                  <a:pt x="0" y="0"/>
                </a:lnTo>
                <a:lnTo>
                  <a:pt x="0" y="11298074"/>
                </a:lnTo>
                <a:lnTo>
                  <a:pt x="20093629" y="11298074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63381" rIns="0" bIns="0" rtlCol="0">
            <a:spAutoFit/>
          </a:bodyPr>
          <a:lstStyle/>
          <a:p>
            <a:pPr marL="885825">
              <a:lnSpc>
                <a:spcPct val="100000"/>
              </a:lnSpc>
              <a:spcBef>
                <a:spcPts val="120"/>
              </a:spcBef>
            </a:pPr>
            <a:r>
              <a:rPr spc="-315" dirty="0"/>
              <a:t>A</a:t>
            </a:r>
            <a:r>
              <a:rPr spc="-204" dirty="0"/>
              <a:t>c</a:t>
            </a:r>
            <a:r>
              <a:rPr spc="-225" dirty="0"/>
              <a:t>u</a:t>
            </a:r>
            <a:r>
              <a:rPr spc="-315" dirty="0"/>
              <a:t>s</a:t>
            </a:r>
            <a:r>
              <a:rPr spc="-265" dirty="0"/>
              <a:t>t</a:t>
            </a:r>
            <a:r>
              <a:rPr spc="200" dirty="0"/>
              <a:t>i·</a:t>
            </a:r>
            <a:r>
              <a:rPr spc="-300" dirty="0"/>
              <a:t>f</a:t>
            </a:r>
            <a:r>
              <a:rPr spc="35" dirty="0"/>
              <a:t>i</a:t>
            </a:r>
            <a:r>
              <a:rPr sz="2850" spc="-30" baseline="116959" dirty="0"/>
              <a:t>TM</a:t>
            </a:r>
            <a:endParaRPr sz="2850" baseline="116959"/>
          </a:p>
        </p:txBody>
      </p:sp>
      <p:sp>
        <p:nvSpPr>
          <p:cNvPr id="4" name="object 4"/>
          <p:cNvSpPr txBox="1"/>
          <p:nvPr/>
        </p:nvSpPr>
        <p:spPr>
          <a:xfrm>
            <a:off x="1453223" y="2852965"/>
            <a:ext cx="8237220" cy="68402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We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0" dirty="0">
                <a:solidFill>
                  <a:srgbClr val="FFFFFF"/>
                </a:solidFill>
                <a:latin typeface="Gotham Book"/>
                <a:cs typeface="Gotham Book"/>
              </a:rPr>
              <a:t>utilize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Acusti·fi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85" dirty="0">
                <a:solidFill>
                  <a:srgbClr val="FFFFFF"/>
                </a:solidFill>
                <a:latin typeface="Gotham Book"/>
                <a:cs typeface="Gotham Book"/>
              </a:rPr>
              <a:t>(ah-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coo-</a:t>
            </a:r>
            <a:r>
              <a:rPr sz="2950" b="0" spc="-65" dirty="0">
                <a:solidFill>
                  <a:srgbClr val="FFFFFF"/>
                </a:solidFill>
                <a:latin typeface="Gotham Book"/>
                <a:cs typeface="Gotham Book"/>
              </a:rPr>
              <a:t>sti-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fi)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PET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felt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to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craft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beautiful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functional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acoustic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decor.</a:t>
            </a:r>
            <a:endParaRPr sz="295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789"/>
              </a:spcBef>
              <a:buChar char="•"/>
              <a:tabLst>
                <a:tab pos="514984" algn="l"/>
              </a:tabLst>
            </a:pPr>
            <a:r>
              <a:rPr sz="2600" b="0" spc="-20" dirty="0">
                <a:solidFill>
                  <a:srgbClr val="FFFFFF"/>
                </a:solidFill>
                <a:latin typeface="Gotham Book"/>
                <a:cs typeface="Gotham Book"/>
              </a:rPr>
              <a:t>Sound-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absorbing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Lightweight</a:t>
            </a:r>
            <a:r>
              <a:rPr sz="260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slim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(9mm)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Durable</a:t>
            </a:r>
            <a:r>
              <a:rPr sz="2600" b="0" spc="-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- Impact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resistant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Cost-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effective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Class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600" b="0" spc="-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Fire</a:t>
            </a:r>
            <a:r>
              <a:rPr sz="2600" b="0" spc="-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rated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Water</a:t>
            </a:r>
            <a:r>
              <a:rPr sz="260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resistant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Made from 50% 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post-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consumer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content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100%</a:t>
            </a:r>
            <a:r>
              <a:rPr sz="2600" b="0" spc="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recyclable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spc="-20" dirty="0">
                <a:solidFill>
                  <a:srgbClr val="FFFFFF"/>
                </a:solidFill>
                <a:latin typeface="Gotham Book"/>
                <a:cs typeface="Gotham Book"/>
              </a:rPr>
              <a:t>Available</a:t>
            </a:r>
            <a:r>
              <a:rPr sz="260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17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stock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colors</a:t>
            </a:r>
            <a:endParaRPr sz="2600">
              <a:latin typeface="Gotham Book"/>
              <a:cs typeface="Gotham Book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65923" y="2638663"/>
            <a:ext cx="11601740" cy="628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318966" y="5225"/>
            <a:ext cx="6785133" cy="1130333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45"/>
            <a:ext cx="20093940" cy="11298555"/>
          </a:xfrm>
          <a:custGeom>
            <a:avLst/>
            <a:gdLst/>
            <a:ahLst/>
            <a:cxnLst/>
            <a:rect l="l" t="t" r="r" b="b"/>
            <a:pathLst>
              <a:path w="20093940" h="11298555">
                <a:moveTo>
                  <a:pt x="20093629" y="0"/>
                </a:moveTo>
                <a:lnTo>
                  <a:pt x="0" y="0"/>
                </a:lnTo>
                <a:lnTo>
                  <a:pt x="0" y="11298074"/>
                </a:lnTo>
                <a:lnTo>
                  <a:pt x="20093629" y="11298074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617787" y="2227968"/>
            <a:ext cx="1140460" cy="1140460"/>
            <a:chOff x="617787" y="2227968"/>
            <a:chExt cx="1140460" cy="114046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9967" y="2230155"/>
              <a:ext cx="1135801" cy="113582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19970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86032" y="3384838"/>
          <a:ext cx="12807945" cy="289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601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76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633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026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538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4239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719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28397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30873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96329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175260">
                <a:tc>
                  <a:txBody>
                    <a:bodyPr/>
                    <a:lstStyle/>
                    <a:p>
                      <a:pPr marL="3175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Crystal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42037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Alloy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220345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Coal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21717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Onyx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58419" algn="ctr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Pumice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38100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Silt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401955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Sandstone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299085">
                        <a:lnSpc>
                          <a:spcPts val="1280"/>
                        </a:lnSpc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Hibiscus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5285">
                        <a:lnSpc>
                          <a:spcPts val="1280"/>
                        </a:lnSpc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Garnet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ts val="1280"/>
                        </a:lnSpc>
                      </a:pP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Amber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300">
                <a:tc>
                  <a:txBody>
                    <a:bodyPr/>
                    <a:lstStyle/>
                    <a:p>
                      <a:pPr marL="31750">
                        <a:lnSpc>
                          <a:spcPts val="805"/>
                        </a:lnSpc>
                      </a:pPr>
                      <a:r>
                        <a:rPr sz="7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(White)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2037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3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Cool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Gray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8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0345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3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Cool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Gray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11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1717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Black</a:t>
                      </a:r>
                      <a:r>
                        <a:rPr sz="750" b="0" spc="6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4022</a:t>
                      </a:r>
                      <a:r>
                        <a:rPr sz="750" b="0" spc="5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1255</a:t>
                      </a:r>
                      <a:r>
                        <a:rPr sz="750" b="0" spc="5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01955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4243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99085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4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211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5285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186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165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7" name="object 7"/>
          <p:cNvGrpSpPr/>
          <p:nvPr/>
        </p:nvGrpSpPr>
        <p:grpSpPr>
          <a:xfrm>
            <a:off x="6044219" y="2227968"/>
            <a:ext cx="1140460" cy="1140460"/>
            <a:chOff x="6044219" y="2227968"/>
            <a:chExt cx="1140460" cy="1140460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46407" y="2230155"/>
              <a:ext cx="1135803" cy="113582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6046402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4695181" y="3932063"/>
            <a:ext cx="1140460" cy="1140460"/>
            <a:chOff x="4695181" y="3932063"/>
            <a:chExt cx="1140460" cy="1140460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697368" y="3934251"/>
              <a:ext cx="1135805" cy="113582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697364" y="3934246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1964636" y="2227968"/>
            <a:ext cx="1140460" cy="1140460"/>
            <a:chOff x="1964636" y="2227968"/>
            <a:chExt cx="1140460" cy="1140460"/>
          </a:xfrm>
        </p:grpSpPr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966821" y="2230155"/>
              <a:ext cx="1135806" cy="1135825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966819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7404994" y="2227968"/>
            <a:ext cx="1140460" cy="1140460"/>
            <a:chOff x="7404994" y="2227968"/>
            <a:chExt cx="1140460" cy="1140460"/>
          </a:xfrm>
        </p:grpSpPr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407174" y="2230155"/>
              <a:ext cx="1135801" cy="1135825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7407177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3336605" y="3932063"/>
            <a:ext cx="1140460" cy="1140460"/>
            <a:chOff x="3336605" y="3932063"/>
            <a:chExt cx="1140460" cy="1140460"/>
          </a:xfrm>
        </p:grpSpPr>
        <p:pic>
          <p:nvPicPr>
            <p:cNvPr id="20" name="object 2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338788" y="3934251"/>
              <a:ext cx="1135808" cy="113582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3338788" y="3934246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2" name="object 22"/>
          <p:cNvGrpSpPr/>
          <p:nvPr/>
        </p:nvGrpSpPr>
        <p:grpSpPr>
          <a:xfrm>
            <a:off x="12858849" y="2227968"/>
            <a:ext cx="1140460" cy="1140460"/>
            <a:chOff x="12858849" y="2227968"/>
            <a:chExt cx="1140460" cy="1140460"/>
          </a:xfrm>
        </p:grpSpPr>
        <p:pic>
          <p:nvPicPr>
            <p:cNvPr id="23" name="object 2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2861036" y="2230155"/>
              <a:ext cx="1135804" cy="1135825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2861032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5" name="object 25"/>
          <p:cNvGrpSpPr/>
          <p:nvPr/>
        </p:nvGrpSpPr>
        <p:grpSpPr>
          <a:xfrm>
            <a:off x="10140031" y="2227968"/>
            <a:ext cx="1140460" cy="1140460"/>
            <a:chOff x="10140031" y="2227968"/>
            <a:chExt cx="1140460" cy="1140460"/>
          </a:xfrm>
        </p:grpSpPr>
        <p:pic>
          <p:nvPicPr>
            <p:cNvPr id="26" name="object 2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142225" y="2230155"/>
              <a:ext cx="1135808" cy="1135825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10142214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8" name="object 28"/>
          <p:cNvGrpSpPr/>
          <p:nvPr/>
        </p:nvGrpSpPr>
        <p:grpSpPr>
          <a:xfrm>
            <a:off x="11498084" y="2227968"/>
            <a:ext cx="1140460" cy="1140460"/>
            <a:chOff x="11498084" y="2227968"/>
            <a:chExt cx="1140460" cy="1140460"/>
          </a:xfrm>
        </p:grpSpPr>
        <p:pic>
          <p:nvPicPr>
            <p:cNvPr id="29" name="object 2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0268" y="2230155"/>
              <a:ext cx="1135807" cy="113582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11500267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1" name="object 31"/>
          <p:cNvGrpSpPr/>
          <p:nvPr/>
        </p:nvGrpSpPr>
        <p:grpSpPr>
          <a:xfrm>
            <a:off x="8768470" y="2227968"/>
            <a:ext cx="1140460" cy="1140460"/>
            <a:chOff x="8768470" y="2227968"/>
            <a:chExt cx="1140460" cy="1140460"/>
          </a:xfrm>
        </p:grpSpPr>
        <p:pic>
          <p:nvPicPr>
            <p:cNvPr id="32" name="object 3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770655" y="2230155"/>
              <a:ext cx="1135807" cy="1135825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8770654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4" name="object 34"/>
          <p:cNvGrpSpPr/>
          <p:nvPr/>
        </p:nvGrpSpPr>
        <p:grpSpPr>
          <a:xfrm>
            <a:off x="6058134" y="3932063"/>
            <a:ext cx="1140460" cy="1140460"/>
            <a:chOff x="6058134" y="3932063"/>
            <a:chExt cx="1140460" cy="1140460"/>
          </a:xfrm>
        </p:grpSpPr>
        <p:pic>
          <p:nvPicPr>
            <p:cNvPr id="35" name="object 3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060319" y="3934251"/>
              <a:ext cx="1135806" cy="1135824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6060318" y="3934246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7" name="object 37"/>
          <p:cNvGrpSpPr/>
          <p:nvPr/>
        </p:nvGrpSpPr>
        <p:grpSpPr>
          <a:xfrm>
            <a:off x="3322689" y="2227968"/>
            <a:ext cx="1140460" cy="1140460"/>
            <a:chOff x="3322689" y="2227968"/>
            <a:chExt cx="1140460" cy="1140460"/>
          </a:xfrm>
        </p:grpSpPr>
        <p:pic>
          <p:nvPicPr>
            <p:cNvPr id="38" name="object 3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324872" y="2230155"/>
              <a:ext cx="1135807" cy="1135825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3324872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0" name="object 40"/>
          <p:cNvGrpSpPr/>
          <p:nvPr/>
        </p:nvGrpSpPr>
        <p:grpSpPr>
          <a:xfrm>
            <a:off x="617787" y="3932063"/>
            <a:ext cx="1140460" cy="1140460"/>
            <a:chOff x="617787" y="3932063"/>
            <a:chExt cx="1140460" cy="1140460"/>
          </a:xfrm>
        </p:grpSpPr>
        <p:pic>
          <p:nvPicPr>
            <p:cNvPr id="41" name="object 41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19967" y="3934251"/>
              <a:ext cx="1135801" cy="1135824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619970" y="3934246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3" name="object 43"/>
          <p:cNvGrpSpPr/>
          <p:nvPr/>
        </p:nvGrpSpPr>
        <p:grpSpPr>
          <a:xfrm>
            <a:off x="7418899" y="3932063"/>
            <a:ext cx="1140460" cy="1140460"/>
            <a:chOff x="7418899" y="3932063"/>
            <a:chExt cx="1140460" cy="1140460"/>
          </a:xfrm>
        </p:grpSpPr>
        <p:pic>
          <p:nvPicPr>
            <p:cNvPr id="44" name="object 44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421093" y="3934251"/>
              <a:ext cx="1135808" cy="1135824"/>
            </a:xfrm>
            <a:prstGeom prst="rect">
              <a:avLst/>
            </a:prstGeom>
          </p:spPr>
        </p:pic>
        <p:sp>
          <p:nvSpPr>
            <p:cNvPr id="45" name="object 45"/>
            <p:cNvSpPr/>
            <p:nvPr/>
          </p:nvSpPr>
          <p:spPr>
            <a:xfrm>
              <a:off x="7421083" y="3934246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6" name="object 46"/>
          <p:cNvGrpSpPr/>
          <p:nvPr/>
        </p:nvGrpSpPr>
        <p:grpSpPr>
          <a:xfrm>
            <a:off x="4683454" y="2227968"/>
            <a:ext cx="1140460" cy="1140460"/>
            <a:chOff x="4683454" y="2227968"/>
            <a:chExt cx="1140460" cy="1140460"/>
          </a:xfrm>
        </p:grpSpPr>
        <p:pic>
          <p:nvPicPr>
            <p:cNvPr id="47" name="object 4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685648" y="2230155"/>
              <a:ext cx="1135808" cy="1135825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4685637" y="2230152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9" name="object 49"/>
          <p:cNvGrpSpPr/>
          <p:nvPr/>
        </p:nvGrpSpPr>
        <p:grpSpPr>
          <a:xfrm>
            <a:off x="1975840" y="3932063"/>
            <a:ext cx="1140460" cy="1140460"/>
            <a:chOff x="1975840" y="3932063"/>
            <a:chExt cx="1140460" cy="1140460"/>
          </a:xfrm>
        </p:grpSpPr>
        <p:pic>
          <p:nvPicPr>
            <p:cNvPr id="50" name="object 50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978018" y="3934251"/>
              <a:ext cx="1135802" cy="1135824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1978023" y="3934246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4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2" name="object 52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8754560" y="3932062"/>
            <a:ext cx="1135808" cy="1135824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53" name="object 53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628253" y="1413569"/>
            <a:ext cx="11601740" cy="62825"/>
          </a:xfrm>
          <a:prstGeom prst="rect">
            <a:avLst/>
          </a:prstGeom>
        </p:spPr>
      </p:pic>
      <p:sp>
        <p:nvSpPr>
          <p:cNvPr id="54" name="object 54"/>
          <p:cNvSpPr txBox="1">
            <a:spLocks noGrp="1"/>
          </p:cNvSpPr>
          <p:nvPr>
            <p:ph type="title"/>
          </p:nvPr>
        </p:nvSpPr>
        <p:spPr>
          <a:xfrm>
            <a:off x="605082" y="540746"/>
            <a:ext cx="1623060" cy="6286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950" spc="-60" dirty="0"/>
              <a:t>Acusti·fi</a:t>
            </a:r>
            <a:endParaRPr sz="3950"/>
          </a:p>
        </p:txBody>
      </p:sp>
      <p:sp>
        <p:nvSpPr>
          <p:cNvPr id="55" name="object 55"/>
          <p:cNvSpPr txBox="1"/>
          <p:nvPr/>
        </p:nvSpPr>
        <p:spPr>
          <a:xfrm>
            <a:off x="605082" y="1650660"/>
            <a:ext cx="4921250" cy="478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Available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17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stock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colors</a:t>
            </a:r>
            <a:endParaRPr sz="2950">
              <a:latin typeface="Gotham Book"/>
              <a:cs typeface="Gotham Book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605082" y="5867220"/>
            <a:ext cx="3794125" cy="478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Wood</a:t>
            </a:r>
            <a:r>
              <a:rPr sz="2950" b="0" spc="-1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grain</a:t>
            </a:r>
            <a:r>
              <a:rPr sz="2950" b="0" spc="-1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textures</a:t>
            </a:r>
            <a:endParaRPr sz="2950">
              <a:latin typeface="Gotham Book"/>
              <a:cs typeface="Gotham Book"/>
            </a:endParaRPr>
          </a:p>
        </p:txBody>
      </p:sp>
      <p:grpSp>
        <p:nvGrpSpPr>
          <p:cNvPr id="57" name="object 57"/>
          <p:cNvGrpSpPr/>
          <p:nvPr/>
        </p:nvGrpSpPr>
        <p:grpSpPr>
          <a:xfrm>
            <a:off x="617787" y="6442500"/>
            <a:ext cx="1140460" cy="1140460"/>
            <a:chOff x="617787" y="6442500"/>
            <a:chExt cx="1140460" cy="1140460"/>
          </a:xfrm>
        </p:grpSpPr>
        <p:pic>
          <p:nvPicPr>
            <p:cNvPr id="58" name="object 58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19967" y="6444693"/>
              <a:ext cx="1135800" cy="1135818"/>
            </a:xfrm>
            <a:prstGeom prst="rect">
              <a:avLst/>
            </a:prstGeom>
          </p:spPr>
        </p:pic>
        <p:sp>
          <p:nvSpPr>
            <p:cNvPr id="59" name="object 59"/>
            <p:cNvSpPr/>
            <p:nvPr/>
          </p:nvSpPr>
          <p:spPr>
            <a:xfrm>
              <a:off x="619970" y="6444683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60" name="object 60"/>
          <p:cNvGraphicFramePr>
            <a:graphicFrameLocks noGrp="1"/>
          </p:cNvGraphicFramePr>
          <p:nvPr/>
        </p:nvGraphicFramePr>
        <p:xfrm>
          <a:off x="588217" y="7608856"/>
          <a:ext cx="9137649" cy="3422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14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8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22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76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636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3093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6017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64465">
                <a:tc>
                  <a:txBody>
                    <a:bodyPr/>
                    <a:lstStyle/>
                    <a:p>
                      <a:pPr marL="31750">
                        <a:lnSpc>
                          <a:spcPts val="1195"/>
                        </a:lnSpc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Weathered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78130">
                        <a:lnSpc>
                          <a:spcPts val="1195"/>
                        </a:lnSpc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Classic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0360">
                        <a:lnSpc>
                          <a:spcPts val="1195"/>
                        </a:lnSpc>
                      </a:pPr>
                      <a:r>
                        <a:rPr sz="11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Light</a:t>
                      </a:r>
                      <a:r>
                        <a:rPr sz="1150" b="0" spc="-3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11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Gray</a:t>
                      </a:r>
                      <a:r>
                        <a:rPr sz="1150" b="0" spc="-2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Oak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9539">
                        <a:lnSpc>
                          <a:spcPts val="1195"/>
                        </a:lnSpc>
                      </a:pPr>
                      <a:r>
                        <a:rPr sz="11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White</a:t>
                      </a:r>
                      <a:r>
                        <a:rPr sz="1150" b="0" spc="-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1150" b="0" spc="-2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Oak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92735">
                        <a:lnSpc>
                          <a:spcPts val="1195"/>
                        </a:lnSpc>
                      </a:pPr>
                      <a:r>
                        <a:rPr sz="11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Cherry </a:t>
                      </a: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Wood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0500">
                        <a:lnSpc>
                          <a:spcPts val="1195"/>
                        </a:lnSpc>
                        <a:spcBef>
                          <a:spcPts val="5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Walnut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421005">
                        <a:lnSpc>
                          <a:spcPts val="1195"/>
                        </a:lnSpc>
                        <a:spcBef>
                          <a:spcPts val="5"/>
                        </a:spcBef>
                      </a:pPr>
                      <a:r>
                        <a:rPr sz="11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Dark </a:t>
                      </a: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Walnut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7800">
                <a:tc>
                  <a:txBody>
                    <a:bodyPr/>
                    <a:lstStyle/>
                    <a:p>
                      <a:pPr marL="31750">
                        <a:lnSpc>
                          <a:spcPts val="1300"/>
                        </a:lnSpc>
                      </a:pP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Gray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78130">
                        <a:lnSpc>
                          <a:spcPts val="1245"/>
                        </a:lnSpc>
                      </a:pPr>
                      <a:r>
                        <a:rPr sz="11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Gray</a:t>
                      </a:r>
                      <a:r>
                        <a:rPr sz="1150" b="0" spc="-5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1150" b="0" spc="-2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Oak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61" name="object 61"/>
          <p:cNvGrpSpPr/>
          <p:nvPr/>
        </p:nvGrpSpPr>
        <p:grpSpPr>
          <a:xfrm>
            <a:off x="7421622" y="6442500"/>
            <a:ext cx="1140460" cy="1140460"/>
            <a:chOff x="7421622" y="6442500"/>
            <a:chExt cx="1140460" cy="1140460"/>
          </a:xfrm>
        </p:grpSpPr>
        <p:pic>
          <p:nvPicPr>
            <p:cNvPr id="62" name="object 62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423805" y="6444693"/>
              <a:ext cx="1135808" cy="1135818"/>
            </a:xfrm>
            <a:prstGeom prst="rect">
              <a:avLst/>
            </a:prstGeom>
          </p:spPr>
        </p:pic>
        <p:sp>
          <p:nvSpPr>
            <p:cNvPr id="63" name="object 63"/>
            <p:cNvSpPr/>
            <p:nvPr/>
          </p:nvSpPr>
          <p:spPr>
            <a:xfrm>
              <a:off x="7423805" y="6444683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4" name="object 64"/>
          <p:cNvGrpSpPr/>
          <p:nvPr/>
        </p:nvGrpSpPr>
        <p:grpSpPr>
          <a:xfrm>
            <a:off x="1978552" y="6442500"/>
            <a:ext cx="1140460" cy="1140460"/>
            <a:chOff x="1978552" y="6442500"/>
            <a:chExt cx="1140460" cy="1140460"/>
          </a:xfrm>
        </p:grpSpPr>
        <p:pic>
          <p:nvPicPr>
            <p:cNvPr id="65" name="object 65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1980735" y="6444693"/>
              <a:ext cx="1135808" cy="1135818"/>
            </a:xfrm>
            <a:prstGeom prst="rect">
              <a:avLst/>
            </a:prstGeom>
          </p:spPr>
        </p:pic>
        <p:sp>
          <p:nvSpPr>
            <p:cNvPr id="66" name="object 66"/>
            <p:cNvSpPr/>
            <p:nvPr/>
          </p:nvSpPr>
          <p:spPr>
            <a:xfrm>
              <a:off x="1980735" y="6444683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7" name="object 67"/>
          <p:cNvGrpSpPr/>
          <p:nvPr/>
        </p:nvGrpSpPr>
        <p:grpSpPr>
          <a:xfrm>
            <a:off x="8782387" y="6442500"/>
            <a:ext cx="1140460" cy="1140460"/>
            <a:chOff x="8782387" y="6442500"/>
            <a:chExt cx="1140460" cy="1140460"/>
          </a:xfrm>
        </p:grpSpPr>
        <p:pic>
          <p:nvPicPr>
            <p:cNvPr id="68" name="object 6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8784570" y="6444693"/>
              <a:ext cx="1135808" cy="1135818"/>
            </a:xfrm>
            <a:prstGeom prst="rect">
              <a:avLst/>
            </a:prstGeom>
          </p:spPr>
        </p:pic>
        <p:sp>
          <p:nvSpPr>
            <p:cNvPr id="69" name="object 69"/>
            <p:cNvSpPr/>
            <p:nvPr/>
          </p:nvSpPr>
          <p:spPr>
            <a:xfrm>
              <a:off x="8784570" y="6444683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0" name="object 70"/>
          <p:cNvGrpSpPr/>
          <p:nvPr/>
        </p:nvGrpSpPr>
        <p:grpSpPr>
          <a:xfrm>
            <a:off x="3339317" y="6442500"/>
            <a:ext cx="1140460" cy="1140460"/>
            <a:chOff x="3339317" y="6442500"/>
            <a:chExt cx="1140460" cy="1140460"/>
          </a:xfrm>
        </p:grpSpPr>
        <p:pic>
          <p:nvPicPr>
            <p:cNvPr id="71" name="object 7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3341501" y="6444693"/>
              <a:ext cx="1135807" cy="1135818"/>
            </a:xfrm>
            <a:prstGeom prst="rect">
              <a:avLst/>
            </a:prstGeom>
          </p:spPr>
        </p:pic>
        <p:sp>
          <p:nvSpPr>
            <p:cNvPr id="72" name="object 72"/>
            <p:cNvSpPr/>
            <p:nvPr/>
          </p:nvSpPr>
          <p:spPr>
            <a:xfrm>
              <a:off x="3341500" y="6444683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3" name="object 73"/>
          <p:cNvGrpSpPr/>
          <p:nvPr/>
        </p:nvGrpSpPr>
        <p:grpSpPr>
          <a:xfrm>
            <a:off x="4700082" y="6442500"/>
            <a:ext cx="1140460" cy="1140460"/>
            <a:chOff x="4700082" y="6442500"/>
            <a:chExt cx="1140460" cy="1140460"/>
          </a:xfrm>
        </p:grpSpPr>
        <p:pic>
          <p:nvPicPr>
            <p:cNvPr id="74" name="object 74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4702268" y="6444693"/>
              <a:ext cx="1135804" cy="1135818"/>
            </a:xfrm>
            <a:prstGeom prst="rect">
              <a:avLst/>
            </a:prstGeom>
          </p:spPr>
        </p:pic>
        <p:sp>
          <p:nvSpPr>
            <p:cNvPr id="75" name="object 75"/>
            <p:cNvSpPr/>
            <p:nvPr/>
          </p:nvSpPr>
          <p:spPr>
            <a:xfrm>
              <a:off x="4702265" y="6444683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6" name="object 76"/>
          <p:cNvGrpSpPr/>
          <p:nvPr/>
        </p:nvGrpSpPr>
        <p:grpSpPr>
          <a:xfrm>
            <a:off x="6060846" y="6442500"/>
            <a:ext cx="1140460" cy="1140460"/>
            <a:chOff x="6060846" y="6442500"/>
            <a:chExt cx="1140460" cy="1140460"/>
          </a:xfrm>
        </p:grpSpPr>
        <p:pic>
          <p:nvPicPr>
            <p:cNvPr id="77" name="object 77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6063034" y="6444693"/>
              <a:ext cx="1135803" cy="1135818"/>
            </a:xfrm>
            <a:prstGeom prst="rect">
              <a:avLst/>
            </a:prstGeom>
          </p:spPr>
        </p:pic>
        <p:sp>
          <p:nvSpPr>
            <p:cNvPr id="78" name="object 78"/>
            <p:cNvSpPr/>
            <p:nvPr/>
          </p:nvSpPr>
          <p:spPr>
            <a:xfrm>
              <a:off x="6063029" y="6444683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9" name="object 79"/>
          <p:cNvSpPr txBox="1"/>
          <p:nvPr/>
        </p:nvSpPr>
        <p:spPr>
          <a:xfrm>
            <a:off x="605082" y="8410758"/>
            <a:ext cx="2897505" cy="478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Brick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stone</a:t>
            </a:r>
            <a:endParaRPr sz="2950">
              <a:latin typeface="Gotham Book"/>
              <a:cs typeface="Gotham Book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605082" y="10131499"/>
            <a:ext cx="907415" cy="349885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>
              <a:lnSpc>
                <a:spcPts val="1160"/>
              </a:lnSpc>
              <a:spcBef>
                <a:spcPts val="330"/>
              </a:spcBef>
            </a:pPr>
            <a:r>
              <a:rPr sz="1150" b="0" dirty="0">
                <a:solidFill>
                  <a:srgbClr val="FFFFFF"/>
                </a:solidFill>
                <a:latin typeface="Gotham Book"/>
                <a:cs typeface="Gotham Book"/>
              </a:rPr>
              <a:t>White</a:t>
            </a:r>
            <a:r>
              <a:rPr sz="1150" b="0" spc="-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150" b="0" spc="-20" dirty="0">
                <a:solidFill>
                  <a:srgbClr val="FFFFFF"/>
                </a:solidFill>
                <a:latin typeface="Gotham Book"/>
                <a:cs typeface="Gotham Book"/>
              </a:rPr>
              <a:t>Wash </a:t>
            </a:r>
            <a:r>
              <a:rPr sz="1150" b="0" spc="-10" dirty="0">
                <a:solidFill>
                  <a:srgbClr val="FFFFFF"/>
                </a:solidFill>
                <a:latin typeface="Gotham Book"/>
                <a:cs typeface="Gotham Book"/>
              </a:rPr>
              <a:t>Brick</a:t>
            </a:r>
            <a:endParaRPr sz="1150">
              <a:latin typeface="Gotham Book"/>
              <a:cs typeface="Gotham Book"/>
            </a:endParaRPr>
          </a:p>
        </p:txBody>
      </p:sp>
      <p:grpSp>
        <p:nvGrpSpPr>
          <p:cNvPr id="81" name="object 81"/>
          <p:cNvGrpSpPr/>
          <p:nvPr/>
        </p:nvGrpSpPr>
        <p:grpSpPr>
          <a:xfrm>
            <a:off x="617787" y="8990977"/>
            <a:ext cx="1140460" cy="1140460"/>
            <a:chOff x="617787" y="8990977"/>
            <a:chExt cx="1140460" cy="1140460"/>
          </a:xfrm>
        </p:grpSpPr>
        <p:pic>
          <p:nvPicPr>
            <p:cNvPr id="82" name="object 82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619967" y="8993161"/>
              <a:ext cx="1135801" cy="1135828"/>
            </a:xfrm>
            <a:prstGeom prst="rect">
              <a:avLst/>
            </a:prstGeom>
          </p:spPr>
        </p:pic>
        <p:sp>
          <p:nvSpPr>
            <p:cNvPr id="83" name="object 83"/>
            <p:cNvSpPr/>
            <p:nvPr/>
          </p:nvSpPr>
          <p:spPr>
            <a:xfrm>
              <a:off x="619970" y="8993160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4" name="object 84"/>
          <p:cNvSpPr txBox="1"/>
          <p:nvPr/>
        </p:nvSpPr>
        <p:spPr>
          <a:xfrm>
            <a:off x="3328800" y="10131499"/>
            <a:ext cx="1076325" cy="349885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>
              <a:lnSpc>
                <a:spcPts val="1160"/>
              </a:lnSpc>
              <a:spcBef>
                <a:spcPts val="330"/>
              </a:spcBef>
            </a:pPr>
            <a:r>
              <a:rPr sz="1150" b="0" spc="-10" dirty="0">
                <a:solidFill>
                  <a:srgbClr val="FFFFFF"/>
                </a:solidFill>
                <a:latin typeface="Gotham Book"/>
                <a:cs typeface="Gotham Book"/>
              </a:rPr>
              <a:t>Transparent </a:t>
            </a:r>
            <a:r>
              <a:rPr sz="1150" b="0" dirty="0">
                <a:solidFill>
                  <a:srgbClr val="FFFFFF"/>
                </a:solidFill>
                <a:latin typeface="Gotham Book"/>
                <a:cs typeface="Gotham Book"/>
              </a:rPr>
              <a:t>Gray</a:t>
            </a:r>
            <a:r>
              <a:rPr sz="115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150" b="0" spc="-10" dirty="0">
                <a:solidFill>
                  <a:srgbClr val="FFFFFF"/>
                </a:solidFill>
                <a:latin typeface="Gotham Book"/>
                <a:cs typeface="Gotham Book"/>
              </a:rPr>
              <a:t>Concrete</a:t>
            </a:r>
            <a:endParaRPr sz="1150">
              <a:latin typeface="Gotham Book"/>
              <a:cs typeface="Gotham Book"/>
            </a:endParaRPr>
          </a:p>
        </p:txBody>
      </p:sp>
      <p:grpSp>
        <p:nvGrpSpPr>
          <p:cNvPr id="85" name="object 85"/>
          <p:cNvGrpSpPr/>
          <p:nvPr/>
        </p:nvGrpSpPr>
        <p:grpSpPr>
          <a:xfrm>
            <a:off x="3339317" y="8990977"/>
            <a:ext cx="1140460" cy="1140460"/>
            <a:chOff x="3339317" y="8990977"/>
            <a:chExt cx="1140460" cy="1140460"/>
          </a:xfrm>
        </p:grpSpPr>
        <p:pic>
          <p:nvPicPr>
            <p:cNvPr id="86" name="object 86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3341500" y="8993161"/>
              <a:ext cx="1135808" cy="1135828"/>
            </a:xfrm>
            <a:prstGeom prst="rect">
              <a:avLst/>
            </a:prstGeom>
          </p:spPr>
        </p:pic>
        <p:sp>
          <p:nvSpPr>
            <p:cNvPr id="87" name="object 87"/>
            <p:cNvSpPr/>
            <p:nvPr/>
          </p:nvSpPr>
          <p:spPr>
            <a:xfrm>
              <a:off x="3341500" y="8993160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8" name="object 88"/>
          <p:cNvSpPr txBox="1"/>
          <p:nvPr/>
        </p:nvSpPr>
        <p:spPr>
          <a:xfrm>
            <a:off x="1968034" y="10131499"/>
            <a:ext cx="783590" cy="349885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>
              <a:lnSpc>
                <a:spcPts val="1160"/>
              </a:lnSpc>
              <a:spcBef>
                <a:spcPts val="330"/>
              </a:spcBef>
            </a:pPr>
            <a:r>
              <a:rPr sz="1150" b="0" spc="-10" dirty="0">
                <a:solidFill>
                  <a:srgbClr val="FFFFFF"/>
                </a:solidFill>
                <a:latin typeface="Gotham Book"/>
                <a:cs typeface="Gotham Book"/>
              </a:rPr>
              <a:t>Smokey </a:t>
            </a:r>
            <a:r>
              <a:rPr sz="1150" b="0" dirty="0">
                <a:solidFill>
                  <a:srgbClr val="FFFFFF"/>
                </a:solidFill>
                <a:latin typeface="Gotham Book"/>
                <a:cs typeface="Gotham Book"/>
              </a:rPr>
              <a:t>Gray</a:t>
            </a:r>
            <a:r>
              <a:rPr sz="115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150" b="0" spc="-10" dirty="0">
                <a:solidFill>
                  <a:srgbClr val="FFFFFF"/>
                </a:solidFill>
                <a:latin typeface="Gotham Book"/>
                <a:cs typeface="Gotham Book"/>
              </a:rPr>
              <a:t>Brick</a:t>
            </a:r>
            <a:endParaRPr sz="1150">
              <a:latin typeface="Gotham Book"/>
              <a:cs typeface="Gotham Book"/>
            </a:endParaRPr>
          </a:p>
        </p:txBody>
      </p:sp>
      <p:grpSp>
        <p:nvGrpSpPr>
          <p:cNvPr id="89" name="object 89"/>
          <p:cNvGrpSpPr/>
          <p:nvPr/>
        </p:nvGrpSpPr>
        <p:grpSpPr>
          <a:xfrm>
            <a:off x="1978552" y="8990977"/>
            <a:ext cx="1140460" cy="1140460"/>
            <a:chOff x="1978552" y="8990977"/>
            <a:chExt cx="1140460" cy="1140460"/>
          </a:xfrm>
        </p:grpSpPr>
        <p:pic>
          <p:nvPicPr>
            <p:cNvPr id="90" name="object 90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1980735" y="8993161"/>
              <a:ext cx="1135808" cy="1135828"/>
            </a:xfrm>
            <a:prstGeom prst="rect">
              <a:avLst/>
            </a:prstGeom>
          </p:spPr>
        </p:pic>
        <p:sp>
          <p:nvSpPr>
            <p:cNvPr id="91" name="object 91"/>
            <p:cNvSpPr/>
            <p:nvPr/>
          </p:nvSpPr>
          <p:spPr>
            <a:xfrm>
              <a:off x="1980735" y="8993160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2" name="object 92"/>
          <p:cNvSpPr txBox="1"/>
          <p:nvPr/>
        </p:nvSpPr>
        <p:spPr>
          <a:xfrm>
            <a:off x="4689568" y="10131499"/>
            <a:ext cx="869950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b="0" dirty="0">
                <a:solidFill>
                  <a:srgbClr val="FFFFFF"/>
                </a:solidFill>
                <a:latin typeface="Gotham Book"/>
                <a:cs typeface="Gotham Book"/>
              </a:rPr>
              <a:t>Warm</a:t>
            </a:r>
            <a:r>
              <a:rPr sz="1150" b="0" spc="-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150" b="0" spc="-10" dirty="0">
                <a:solidFill>
                  <a:srgbClr val="FFFFFF"/>
                </a:solidFill>
                <a:latin typeface="Gotham Book"/>
                <a:cs typeface="Gotham Book"/>
              </a:rPr>
              <a:t>Slate</a:t>
            </a:r>
            <a:endParaRPr sz="1150">
              <a:latin typeface="Gotham Book"/>
              <a:cs typeface="Gotham Book"/>
            </a:endParaRPr>
          </a:p>
        </p:txBody>
      </p:sp>
      <p:grpSp>
        <p:nvGrpSpPr>
          <p:cNvPr id="93" name="object 93"/>
          <p:cNvGrpSpPr/>
          <p:nvPr/>
        </p:nvGrpSpPr>
        <p:grpSpPr>
          <a:xfrm>
            <a:off x="4700082" y="8990977"/>
            <a:ext cx="1140460" cy="1140460"/>
            <a:chOff x="4700082" y="8990977"/>
            <a:chExt cx="1140460" cy="1140460"/>
          </a:xfrm>
        </p:grpSpPr>
        <p:pic>
          <p:nvPicPr>
            <p:cNvPr id="94" name="object 94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4702265" y="8993160"/>
              <a:ext cx="1135808" cy="1135829"/>
            </a:xfrm>
            <a:prstGeom prst="rect">
              <a:avLst/>
            </a:prstGeom>
          </p:spPr>
        </p:pic>
        <p:sp>
          <p:nvSpPr>
            <p:cNvPr id="95" name="object 95"/>
            <p:cNvSpPr/>
            <p:nvPr/>
          </p:nvSpPr>
          <p:spPr>
            <a:xfrm>
              <a:off x="4702265" y="8993160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4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6" name="object 96"/>
          <p:cNvSpPr txBox="1"/>
          <p:nvPr/>
        </p:nvSpPr>
        <p:spPr>
          <a:xfrm>
            <a:off x="6048150" y="10131499"/>
            <a:ext cx="1172210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b="0" dirty="0">
                <a:solidFill>
                  <a:srgbClr val="FFFFFF"/>
                </a:solidFill>
                <a:latin typeface="Gotham Book"/>
                <a:cs typeface="Gotham Book"/>
              </a:rPr>
              <a:t>Aged</a:t>
            </a:r>
            <a:r>
              <a:rPr sz="115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150" b="0" dirty="0">
                <a:solidFill>
                  <a:srgbClr val="FFFFFF"/>
                </a:solidFill>
                <a:latin typeface="Gotham Book"/>
                <a:cs typeface="Gotham Book"/>
              </a:rPr>
              <a:t>Red</a:t>
            </a:r>
            <a:r>
              <a:rPr sz="1150" b="0" spc="-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150" b="0" spc="-10" dirty="0">
                <a:solidFill>
                  <a:srgbClr val="FFFFFF"/>
                </a:solidFill>
                <a:latin typeface="Gotham Book"/>
                <a:cs typeface="Gotham Book"/>
              </a:rPr>
              <a:t>Brick</a:t>
            </a:r>
            <a:endParaRPr sz="1150">
              <a:latin typeface="Gotham Book"/>
              <a:cs typeface="Gotham Book"/>
            </a:endParaRPr>
          </a:p>
        </p:txBody>
      </p:sp>
      <p:graphicFrame>
        <p:nvGraphicFramePr>
          <p:cNvPr id="97" name="object 97"/>
          <p:cNvGraphicFramePr>
            <a:graphicFrameLocks noGrp="1"/>
          </p:cNvGraphicFramePr>
          <p:nvPr/>
        </p:nvGraphicFramePr>
        <p:xfrm>
          <a:off x="586032" y="5088936"/>
          <a:ext cx="14131920" cy="289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80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87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166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66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63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84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0080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28015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36017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42303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90043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175260">
                <a:tc>
                  <a:txBody>
                    <a:bodyPr/>
                    <a:lstStyle/>
                    <a:p>
                      <a:pPr marL="3175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Pebble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41148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2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Oil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38354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Amethyst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32512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Lapis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391795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Sapphire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355600">
                        <a:lnSpc>
                          <a:spcPts val="1260"/>
                        </a:lnSpc>
                        <a:spcBef>
                          <a:spcPts val="20"/>
                        </a:spcBef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Arctic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401320">
                        <a:lnSpc>
                          <a:spcPts val="1280"/>
                        </a:lnSpc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Seaweed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39725">
                        <a:lnSpc>
                          <a:spcPts val="1280"/>
                        </a:lnSpc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Copper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4970">
                        <a:lnSpc>
                          <a:spcPts val="1280"/>
                        </a:lnSpc>
                      </a:pPr>
                      <a:r>
                        <a:rPr sz="1150" b="0" spc="-2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Pine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0365">
                        <a:lnSpc>
                          <a:spcPts val="1280"/>
                        </a:lnSpc>
                      </a:pPr>
                      <a:r>
                        <a:rPr sz="11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Red</a:t>
                      </a:r>
                      <a:r>
                        <a:rPr sz="1150" b="0" spc="-1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Blend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ts val="1280"/>
                        </a:lnSpc>
                      </a:pPr>
                      <a:r>
                        <a:rPr sz="1150" b="0" spc="-1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Canary</a:t>
                      </a:r>
                      <a:endParaRPr sz="11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300">
                <a:tc>
                  <a:txBody>
                    <a:bodyPr/>
                    <a:lstStyle/>
                    <a:p>
                      <a:pPr marL="3175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445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148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4625</a:t>
                      </a:r>
                      <a:r>
                        <a:rPr sz="750" b="0" spc="6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354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512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2512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3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2767</a:t>
                      </a:r>
                      <a:r>
                        <a:rPr sz="750" b="0" spc="3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1795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288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560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299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6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0132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2300</a:t>
                      </a:r>
                      <a:r>
                        <a:rPr sz="750" b="0" spc="6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39725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731</a:t>
                      </a:r>
                      <a:r>
                        <a:rPr sz="750" b="0" spc="3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4970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5535</a:t>
                      </a:r>
                      <a:r>
                        <a:rPr sz="750" b="0" spc="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0365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4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4102</a:t>
                      </a:r>
                      <a:r>
                        <a:rPr sz="750" b="0" spc="4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6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805"/>
                        </a:lnSpc>
                      </a:pP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PMS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7555</a:t>
                      </a:r>
                      <a:r>
                        <a:rPr sz="750" b="0" spc="45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 </a:t>
                      </a:r>
                      <a:r>
                        <a:rPr sz="750" b="0" spc="-50" dirty="0">
                          <a:solidFill>
                            <a:srgbClr val="FFFFFF"/>
                          </a:solidFill>
                          <a:latin typeface="Gotham Book"/>
                          <a:cs typeface="Gotham Book"/>
                        </a:rPr>
                        <a:t>C</a:t>
                      </a:r>
                      <a:endParaRPr sz="750">
                        <a:latin typeface="Gotham Book"/>
                        <a:cs typeface="Gotham Book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98" name="object 98"/>
          <p:cNvGrpSpPr/>
          <p:nvPr/>
        </p:nvGrpSpPr>
        <p:grpSpPr>
          <a:xfrm>
            <a:off x="6060846" y="8990977"/>
            <a:ext cx="1140460" cy="1140460"/>
            <a:chOff x="6060846" y="8990977"/>
            <a:chExt cx="1140460" cy="1140460"/>
          </a:xfrm>
        </p:grpSpPr>
        <p:pic>
          <p:nvPicPr>
            <p:cNvPr id="99" name="object 99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6063034" y="8993161"/>
              <a:ext cx="1135803" cy="1135828"/>
            </a:xfrm>
            <a:prstGeom prst="rect">
              <a:avLst/>
            </a:prstGeom>
          </p:spPr>
        </p:pic>
        <p:sp>
          <p:nvSpPr>
            <p:cNvPr id="100" name="object 100"/>
            <p:cNvSpPr/>
            <p:nvPr/>
          </p:nvSpPr>
          <p:spPr>
            <a:xfrm>
              <a:off x="6063029" y="8993160"/>
              <a:ext cx="1136015" cy="1136015"/>
            </a:xfrm>
            <a:custGeom>
              <a:avLst/>
              <a:gdLst/>
              <a:ahLst/>
              <a:cxnLst/>
              <a:rect l="l" t="t" r="r" b="b"/>
              <a:pathLst>
                <a:path w="1136015" h="1136015">
                  <a:moveTo>
                    <a:pt x="0" y="1135829"/>
                  </a:moveTo>
                  <a:lnTo>
                    <a:pt x="1135808" y="1135829"/>
                  </a:lnTo>
                  <a:lnTo>
                    <a:pt x="1135808" y="0"/>
                  </a:lnTo>
                  <a:lnTo>
                    <a:pt x="0" y="0"/>
                  </a:lnTo>
                  <a:lnTo>
                    <a:pt x="0" y="1135829"/>
                  </a:lnTo>
                  <a:close/>
                </a:path>
              </a:pathLst>
            </a:custGeom>
            <a:ln w="43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01" name="object 101"/>
          <p:cNvPicPr/>
          <p:nvPr/>
        </p:nvPicPr>
        <p:blipFill>
          <a:blip r:embed="rId32" cstate="print"/>
          <a:stretch>
            <a:fillRect/>
          </a:stretch>
        </p:blipFill>
        <p:spPr>
          <a:xfrm>
            <a:off x="10093933" y="3932058"/>
            <a:ext cx="1135808" cy="1135829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102" name="object 102"/>
          <p:cNvPicPr/>
          <p:nvPr/>
        </p:nvPicPr>
        <p:blipFill>
          <a:blip r:embed="rId33" cstate="print"/>
          <a:stretch>
            <a:fillRect/>
          </a:stretch>
        </p:blipFill>
        <p:spPr>
          <a:xfrm>
            <a:off x="11429243" y="3932058"/>
            <a:ext cx="1135808" cy="1135829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103" name="object 103"/>
          <p:cNvPicPr/>
          <p:nvPr/>
        </p:nvPicPr>
        <p:blipFill>
          <a:blip r:embed="rId34" cstate="print"/>
          <a:stretch>
            <a:fillRect/>
          </a:stretch>
        </p:blipFill>
        <p:spPr>
          <a:xfrm>
            <a:off x="12774479" y="3932058"/>
            <a:ext cx="1135808" cy="1135829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104" name="object 104"/>
          <p:cNvPicPr/>
          <p:nvPr/>
        </p:nvPicPr>
        <p:blipFill>
          <a:blip r:embed="rId35" cstate="print"/>
          <a:stretch>
            <a:fillRect/>
          </a:stretch>
        </p:blipFill>
        <p:spPr>
          <a:xfrm>
            <a:off x="14104283" y="3932058"/>
            <a:ext cx="1135808" cy="1135829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45"/>
            <a:ext cx="20093940" cy="11298555"/>
          </a:xfrm>
          <a:custGeom>
            <a:avLst/>
            <a:gdLst/>
            <a:ahLst/>
            <a:cxnLst/>
            <a:rect l="l" t="t" r="r" b="b"/>
            <a:pathLst>
              <a:path w="20093940" h="11298555">
                <a:moveTo>
                  <a:pt x="20093629" y="0"/>
                </a:moveTo>
                <a:lnTo>
                  <a:pt x="0" y="0"/>
                </a:lnTo>
                <a:lnTo>
                  <a:pt x="0" y="11298074"/>
                </a:lnTo>
                <a:lnTo>
                  <a:pt x="20093629" y="11298074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63381" rIns="0" bIns="0" rtlCol="0">
            <a:spAutoFit/>
          </a:bodyPr>
          <a:lstStyle/>
          <a:p>
            <a:pPr marL="885825">
              <a:lnSpc>
                <a:spcPct val="100000"/>
              </a:lnSpc>
              <a:spcBef>
                <a:spcPts val="120"/>
              </a:spcBef>
            </a:pPr>
            <a:r>
              <a:rPr spc="-325" dirty="0"/>
              <a:t>A</a:t>
            </a:r>
            <a:r>
              <a:rPr spc="-215" dirty="0"/>
              <a:t>c</a:t>
            </a:r>
            <a:r>
              <a:rPr spc="-235" dirty="0"/>
              <a:t>u</a:t>
            </a:r>
            <a:r>
              <a:rPr spc="-325" dirty="0"/>
              <a:t>s</a:t>
            </a:r>
            <a:r>
              <a:rPr spc="-275" dirty="0"/>
              <a:t>t</a:t>
            </a:r>
            <a:r>
              <a:rPr spc="190" dirty="0"/>
              <a:t>i·</a:t>
            </a:r>
            <a:r>
              <a:rPr spc="-310" dirty="0"/>
              <a:t>f</a:t>
            </a:r>
            <a:r>
              <a:rPr spc="5" dirty="0"/>
              <a:t>i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223" y="2852965"/>
            <a:ext cx="10480040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Finishing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techniques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offer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opportunity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personalize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material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best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compliment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space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brand.</a:t>
            </a:r>
            <a:endParaRPr sz="2950">
              <a:latin typeface="Gotham Book"/>
              <a:cs typeface="Gotham Book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65923" y="2638663"/>
            <a:ext cx="11601740" cy="628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6361062"/>
            <a:ext cx="6565245" cy="452342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53721" y="6361062"/>
            <a:ext cx="6565245" cy="4523422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507442" y="6361062"/>
            <a:ext cx="6596657" cy="4523422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9215681" y="5416448"/>
            <a:ext cx="1671320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10" dirty="0">
                <a:solidFill>
                  <a:srgbClr val="FFFFFF"/>
                </a:solidFill>
                <a:latin typeface="Gotham"/>
                <a:cs typeface="Gotham"/>
              </a:rPr>
              <a:t>Carving</a:t>
            </a:r>
            <a:endParaRPr sz="3300">
              <a:latin typeface="Gotham"/>
              <a:cs typeface="Gotham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012272" y="5416448"/>
            <a:ext cx="1601470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10" dirty="0">
                <a:solidFill>
                  <a:srgbClr val="FFFFFF"/>
                </a:solidFill>
                <a:latin typeface="Gotham"/>
                <a:cs typeface="Gotham"/>
              </a:rPr>
              <a:t>Cutting</a:t>
            </a:r>
            <a:endParaRPr sz="3300">
              <a:latin typeface="Gotham"/>
              <a:cs typeface="Gotham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53565" y="5416448"/>
            <a:ext cx="1688464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25" dirty="0">
                <a:solidFill>
                  <a:srgbClr val="FFFFFF"/>
                </a:solidFill>
                <a:latin typeface="Gotham"/>
                <a:cs typeface="Gotham"/>
              </a:rPr>
              <a:t>Printing</a:t>
            </a:r>
            <a:endParaRPr sz="3300">
              <a:latin typeface="Gotham"/>
              <a:cs typeface="Gotham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072985" cy="11308715"/>
          </a:xfrm>
          <a:custGeom>
            <a:avLst/>
            <a:gdLst/>
            <a:ahLst/>
            <a:cxnLst/>
            <a:rect l="l" t="t" r="r" b="b"/>
            <a:pathLst>
              <a:path w="20072985" h="11308715">
                <a:moveTo>
                  <a:pt x="20072687" y="0"/>
                </a:moveTo>
                <a:lnTo>
                  <a:pt x="0" y="0"/>
                </a:lnTo>
                <a:lnTo>
                  <a:pt x="0" y="11308556"/>
                </a:lnTo>
                <a:lnTo>
                  <a:pt x="20072687" y="11308556"/>
                </a:lnTo>
                <a:lnTo>
                  <a:pt x="20072687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465923" y="0"/>
            <a:ext cx="18638520" cy="11308715"/>
            <a:chOff x="1465923" y="0"/>
            <a:chExt cx="18638520" cy="1130871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099077" y="0"/>
              <a:ext cx="7005022" cy="1130855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65923" y="2638663"/>
              <a:ext cx="11601740" cy="628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40640" y="4879882"/>
              <a:ext cx="7569664" cy="5695271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453223" y="1332593"/>
            <a:ext cx="2984500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7400" b="0" spc="-325" dirty="0">
                <a:solidFill>
                  <a:srgbClr val="FFFFFF"/>
                </a:solidFill>
                <a:latin typeface="MontereyFLF"/>
                <a:cs typeface="MontereyFLF"/>
              </a:rPr>
              <a:t>A</a:t>
            </a:r>
            <a:r>
              <a:rPr sz="7400" b="0" spc="-215" dirty="0">
                <a:solidFill>
                  <a:srgbClr val="FFFFFF"/>
                </a:solidFill>
                <a:latin typeface="MontereyFLF"/>
                <a:cs typeface="MontereyFLF"/>
              </a:rPr>
              <a:t>c</a:t>
            </a:r>
            <a:r>
              <a:rPr sz="7400" b="0" spc="-235" dirty="0">
                <a:solidFill>
                  <a:srgbClr val="FFFFFF"/>
                </a:solidFill>
                <a:latin typeface="MontereyFLF"/>
                <a:cs typeface="MontereyFLF"/>
              </a:rPr>
              <a:t>u</a:t>
            </a:r>
            <a:r>
              <a:rPr sz="7400" b="0" spc="-325" dirty="0">
                <a:solidFill>
                  <a:srgbClr val="FFFFFF"/>
                </a:solidFill>
                <a:latin typeface="MontereyFLF"/>
                <a:cs typeface="MontereyFLF"/>
              </a:rPr>
              <a:t>s</a:t>
            </a:r>
            <a:r>
              <a:rPr sz="7400" b="0" spc="-275" dirty="0">
                <a:solidFill>
                  <a:srgbClr val="FFFFFF"/>
                </a:solidFill>
                <a:latin typeface="MontereyFLF"/>
                <a:cs typeface="MontereyFLF"/>
              </a:rPr>
              <a:t>t</a:t>
            </a:r>
            <a:r>
              <a:rPr sz="7400" b="0" spc="190" dirty="0">
                <a:solidFill>
                  <a:srgbClr val="FFFFFF"/>
                </a:solidFill>
                <a:latin typeface="MontereyFLF"/>
                <a:cs typeface="MontereyFLF"/>
              </a:rPr>
              <a:t>i·</a:t>
            </a:r>
            <a:r>
              <a:rPr sz="7400" b="0" spc="-310" dirty="0">
                <a:solidFill>
                  <a:srgbClr val="FFFFFF"/>
                </a:solidFill>
                <a:latin typeface="MontereyFLF"/>
                <a:cs typeface="MontereyFLF"/>
              </a:rPr>
              <a:t>f</a:t>
            </a:r>
            <a:r>
              <a:rPr sz="7400" b="0" spc="5" dirty="0">
                <a:solidFill>
                  <a:srgbClr val="FFFFFF"/>
                </a:solidFill>
                <a:latin typeface="MontereyFLF"/>
                <a:cs typeface="MontereyFLF"/>
              </a:rPr>
              <a:t>i</a:t>
            </a:r>
            <a:endParaRPr sz="7400">
              <a:latin typeface="MontereyFLF"/>
              <a:cs typeface="MontereyFL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53223" y="2852965"/>
            <a:ext cx="9031605" cy="1470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combining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high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resolution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digital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printing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and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proprietary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finishing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techniques,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material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can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shaped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recreate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traditional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materials.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0104100" cy="11308715"/>
            <a:chOff x="0" y="0"/>
            <a:chExt cx="20104100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8669893"/>
              <a:ext cx="20104099" cy="2638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0104099" cy="978495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7067847"/>
              <a:ext cx="20104100" cy="4241165"/>
            </a:xfrm>
            <a:custGeom>
              <a:avLst/>
              <a:gdLst/>
              <a:ahLst/>
              <a:cxnLst/>
              <a:rect l="l" t="t" r="r" b="b"/>
              <a:pathLst>
                <a:path w="20104100" h="4241165">
                  <a:moveTo>
                    <a:pt x="20104099" y="0"/>
                  </a:moveTo>
                  <a:lnTo>
                    <a:pt x="0" y="0"/>
                  </a:lnTo>
                  <a:lnTo>
                    <a:pt x="0" y="4240708"/>
                  </a:lnTo>
                  <a:lnTo>
                    <a:pt x="20104099" y="4240708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453223" y="7643717"/>
            <a:ext cx="530161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7400" b="0" dirty="0">
                <a:solidFill>
                  <a:srgbClr val="FFFFFF"/>
                </a:solidFill>
                <a:latin typeface="MontereyFLF"/>
                <a:cs typeface="MontereyFLF"/>
              </a:rPr>
              <a:t>DUAL</a:t>
            </a:r>
            <a:r>
              <a:rPr sz="7400" b="0" spc="-580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spc="-130" dirty="0">
                <a:solidFill>
                  <a:srgbClr val="FFFFFF"/>
                </a:solidFill>
                <a:latin typeface="MontereyFLF"/>
                <a:cs typeface="MontereyFLF"/>
              </a:rPr>
              <a:t>BENEFIT</a:t>
            </a:r>
            <a:endParaRPr sz="7400">
              <a:latin typeface="MontereyFLF"/>
              <a:cs typeface="MontereyFL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41699" y="9490781"/>
            <a:ext cx="4180204" cy="108140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26390" indent="-313690">
              <a:lnSpc>
                <a:spcPct val="100000"/>
              </a:lnSpc>
              <a:spcBef>
                <a:spcPts val="135"/>
              </a:spcBef>
              <a:buChar char="•"/>
              <a:tabLst>
                <a:tab pos="326390" algn="l"/>
              </a:tabLst>
            </a:pP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Acoustical</a:t>
            </a:r>
            <a:r>
              <a:rPr sz="260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functionality</a:t>
            </a:r>
            <a:endParaRPr sz="2600">
              <a:latin typeface="Gotham Book"/>
              <a:cs typeface="Gotham Book"/>
            </a:endParaRPr>
          </a:p>
          <a:p>
            <a:pPr marL="326390" indent="-313690">
              <a:lnSpc>
                <a:spcPct val="100000"/>
              </a:lnSpc>
              <a:spcBef>
                <a:spcPts val="202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Visual</a:t>
            </a:r>
            <a:r>
              <a:rPr sz="2600" b="0" spc="-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impact</a:t>
            </a:r>
            <a:endParaRPr sz="2600">
              <a:latin typeface="Gotham Book"/>
              <a:cs typeface="Gotham Book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65923" y="8980092"/>
            <a:ext cx="11601740" cy="6282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3130530" cy="11308715"/>
          </a:xfrm>
          <a:custGeom>
            <a:avLst/>
            <a:gdLst/>
            <a:ahLst/>
            <a:cxnLst/>
            <a:rect l="l" t="t" r="r" b="b"/>
            <a:pathLst>
              <a:path w="13130530" h="11308715">
                <a:moveTo>
                  <a:pt x="13130490" y="0"/>
                </a:moveTo>
                <a:lnTo>
                  <a:pt x="0" y="0"/>
                </a:lnTo>
                <a:lnTo>
                  <a:pt x="0" y="11308556"/>
                </a:lnTo>
                <a:lnTo>
                  <a:pt x="13130490" y="11308556"/>
                </a:lnTo>
                <a:lnTo>
                  <a:pt x="13130490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465923" y="-5235"/>
            <a:ext cx="18643600" cy="11319510"/>
            <a:chOff x="1465923" y="-5235"/>
            <a:chExt cx="18643600" cy="1131951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104312" y="0"/>
              <a:ext cx="6999776" cy="1130855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104312" y="0"/>
              <a:ext cx="7000240" cy="11308715"/>
            </a:xfrm>
            <a:custGeom>
              <a:avLst/>
              <a:gdLst/>
              <a:ahLst/>
              <a:cxnLst/>
              <a:rect l="l" t="t" r="r" b="b"/>
              <a:pathLst>
                <a:path w="7000240" h="11308715">
                  <a:moveTo>
                    <a:pt x="0" y="11308556"/>
                  </a:moveTo>
                  <a:lnTo>
                    <a:pt x="6999786" y="11308556"/>
                  </a:lnTo>
                  <a:lnTo>
                    <a:pt x="6999786" y="0"/>
                  </a:lnTo>
                  <a:lnTo>
                    <a:pt x="0" y="0"/>
                  </a:lnTo>
                  <a:lnTo>
                    <a:pt x="0" y="11308556"/>
                  </a:lnTo>
                  <a:close/>
                </a:path>
              </a:pathLst>
            </a:custGeom>
            <a:ln w="10470">
              <a:solidFill>
                <a:srgbClr val="E0DFE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65923" y="2638663"/>
              <a:ext cx="11601740" cy="6282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318966" y="1790521"/>
              <a:ext cx="1636395" cy="4806315"/>
            </a:xfrm>
            <a:custGeom>
              <a:avLst/>
              <a:gdLst/>
              <a:ahLst/>
              <a:cxnLst/>
              <a:rect l="l" t="t" r="r" b="b"/>
              <a:pathLst>
                <a:path w="1636394" h="4806315">
                  <a:moveTo>
                    <a:pt x="0" y="4806136"/>
                  </a:moveTo>
                  <a:lnTo>
                    <a:pt x="1287918" y="0"/>
                  </a:lnTo>
                  <a:lnTo>
                    <a:pt x="1636295" y="2351540"/>
                  </a:lnTo>
                </a:path>
              </a:pathLst>
            </a:custGeom>
            <a:ln w="104708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4816397" y="3990318"/>
              <a:ext cx="238125" cy="344805"/>
            </a:xfrm>
            <a:custGeom>
              <a:avLst/>
              <a:gdLst/>
              <a:ahLst/>
              <a:cxnLst/>
              <a:rect l="l" t="t" r="r" b="b"/>
              <a:pathLst>
                <a:path w="238125" h="344804">
                  <a:moveTo>
                    <a:pt x="237992" y="0"/>
                  </a:moveTo>
                  <a:lnTo>
                    <a:pt x="0" y="35255"/>
                  </a:lnTo>
                  <a:lnTo>
                    <a:pt x="167439" y="344628"/>
                  </a:lnTo>
                  <a:lnTo>
                    <a:pt x="237992" y="0"/>
                  </a:lnTo>
                  <a:close/>
                </a:path>
              </a:pathLst>
            </a:custGeom>
            <a:solidFill>
              <a:srgbClr val="D2232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041457" y="8292941"/>
              <a:ext cx="2713990" cy="1885314"/>
            </a:xfrm>
            <a:custGeom>
              <a:avLst/>
              <a:gdLst/>
              <a:ahLst/>
              <a:cxnLst/>
              <a:rect l="l" t="t" r="r" b="b"/>
              <a:pathLst>
                <a:path w="2713990" h="1885315">
                  <a:moveTo>
                    <a:pt x="0" y="0"/>
                  </a:moveTo>
                  <a:lnTo>
                    <a:pt x="1884759" y="1884759"/>
                  </a:lnTo>
                  <a:lnTo>
                    <a:pt x="2713802" y="724093"/>
                  </a:lnTo>
                </a:path>
              </a:pathLst>
            </a:custGeom>
            <a:ln w="104708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6578573" y="8858369"/>
              <a:ext cx="290195" cy="339090"/>
            </a:xfrm>
            <a:custGeom>
              <a:avLst/>
              <a:gdLst/>
              <a:ahLst/>
              <a:cxnLst/>
              <a:rect l="l" t="t" r="r" b="b"/>
              <a:pathLst>
                <a:path w="290194" h="339090">
                  <a:moveTo>
                    <a:pt x="290022" y="0"/>
                  </a:moveTo>
                  <a:lnTo>
                    <a:pt x="0" y="199082"/>
                  </a:lnTo>
                  <a:lnTo>
                    <a:pt x="195774" y="338911"/>
                  </a:lnTo>
                  <a:lnTo>
                    <a:pt x="290022" y="0"/>
                  </a:lnTo>
                  <a:close/>
                </a:path>
              </a:pathLst>
            </a:custGeom>
            <a:solidFill>
              <a:srgbClr val="D2232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4324171" y="6076736"/>
              <a:ext cx="4241165" cy="1085850"/>
            </a:xfrm>
            <a:custGeom>
              <a:avLst/>
              <a:gdLst/>
              <a:ahLst/>
              <a:cxnLst/>
              <a:rect l="l" t="t" r="r" b="b"/>
              <a:pathLst>
                <a:path w="4241165" h="1085850">
                  <a:moveTo>
                    <a:pt x="0" y="1085349"/>
                  </a:moveTo>
                  <a:lnTo>
                    <a:pt x="4240708" y="519921"/>
                  </a:lnTo>
                  <a:lnTo>
                    <a:pt x="2074355" y="0"/>
                  </a:lnTo>
                </a:path>
              </a:pathLst>
            </a:custGeom>
            <a:ln w="104708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2675007" y="5991409"/>
              <a:ext cx="3883660" cy="1783080"/>
            </a:xfrm>
            <a:custGeom>
              <a:avLst/>
              <a:gdLst/>
              <a:ahLst/>
              <a:cxnLst/>
              <a:rect l="l" t="t" r="r" b="b"/>
              <a:pathLst>
                <a:path w="3883659" h="1783079">
                  <a:moveTo>
                    <a:pt x="848131" y="1358938"/>
                  </a:moveTo>
                  <a:lnTo>
                    <a:pt x="845642" y="1312735"/>
                  </a:lnTo>
                  <a:lnTo>
                    <a:pt x="838352" y="1267968"/>
                  </a:lnTo>
                  <a:lnTo>
                    <a:pt x="826516" y="1224902"/>
                  </a:lnTo>
                  <a:lnTo>
                    <a:pt x="810387" y="1183805"/>
                  </a:lnTo>
                  <a:lnTo>
                    <a:pt x="790244" y="1144905"/>
                  </a:lnTo>
                  <a:lnTo>
                    <a:pt x="766318" y="1108494"/>
                  </a:lnTo>
                  <a:lnTo>
                    <a:pt x="738886" y="1074813"/>
                  </a:lnTo>
                  <a:lnTo>
                    <a:pt x="708202" y="1044130"/>
                  </a:lnTo>
                  <a:lnTo>
                    <a:pt x="674522" y="1016698"/>
                  </a:lnTo>
                  <a:lnTo>
                    <a:pt x="638098" y="992771"/>
                  </a:lnTo>
                  <a:lnTo>
                    <a:pt x="599211" y="972616"/>
                  </a:lnTo>
                  <a:lnTo>
                    <a:pt x="558101" y="956487"/>
                  </a:lnTo>
                  <a:lnTo>
                    <a:pt x="515035" y="944651"/>
                  </a:lnTo>
                  <a:lnTo>
                    <a:pt x="470268" y="937361"/>
                  </a:lnTo>
                  <a:lnTo>
                    <a:pt x="424065" y="934872"/>
                  </a:lnTo>
                  <a:lnTo>
                    <a:pt x="377863" y="937361"/>
                  </a:lnTo>
                  <a:lnTo>
                    <a:pt x="333095" y="944651"/>
                  </a:lnTo>
                  <a:lnTo>
                    <a:pt x="290029" y="956487"/>
                  </a:lnTo>
                  <a:lnTo>
                    <a:pt x="248920" y="972616"/>
                  </a:lnTo>
                  <a:lnTo>
                    <a:pt x="210019" y="992771"/>
                  </a:lnTo>
                  <a:lnTo>
                    <a:pt x="173609" y="1016698"/>
                  </a:lnTo>
                  <a:lnTo>
                    <a:pt x="139928" y="1044130"/>
                  </a:lnTo>
                  <a:lnTo>
                    <a:pt x="109245" y="1074813"/>
                  </a:lnTo>
                  <a:lnTo>
                    <a:pt x="81813" y="1108494"/>
                  </a:lnTo>
                  <a:lnTo>
                    <a:pt x="57886" y="1144905"/>
                  </a:lnTo>
                  <a:lnTo>
                    <a:pt x="37731" y="1183805"/>
                  </a:lnTo>
                  <a:lnTo>
                    <a:pt x="21615" y="1224902"/>
                  </a:lnTo>
                  <a:lnTo>
                    <a:pt x="9779" y="1267968"/>
                  </a:lnTo>
                  <a:lnTo>
                    <a:pt x="2476" y="1312735"/>
                  </a:lnTo>
                  <a:lnTo>
                    <a:pt x="0" y="1358938"/>
                  </a:lnTo>
                  <a:lnTo>
                    <a:pt x="2476" y="1405153"/>
                  </a:lnTo>
                  <a:lnTo>
                    <a:pt x="9779" y="1449920"/>
                  </a:lnTo>
                  <a:lnTo>
                    <a:pt x="21615" y="1492986"/>
                  </a:lnTo>
                  <a:lnTo>
                    <a:pt x="37731" y="1534083"/>
                  </a:lnTo>
                  <a:lnTo>
                    <a:pt x="57886" y="1572983"/>
                  </a:lnTo>
                  <a:lnTo>
                    <a:pt x="81813" y="1609394"/>
                  </a:lnTo>
                  <a:lnTo>
                    <a:pt x="109245" y="1643075"/>
                  </a:lnTo>
                  <a:lnTo>
                    <a:pt x="139928" y="1673758"/>
                  </a:lnTo>
                  <a:lnTo>
                    <a:pt x="173609" y="1701190"/>
                  </a:lnTo>
                  <a:lnTo>
                    <a:pt x="210019" y="1725117"/>
                  </a:lnTo>
                  <a:lnTo>
                    <a:pt x="248920" y="1745272"/>
                  </a:lnTo>
                  <a:lnTo>
                    <a:pt x="290029" y="1761401"/>
                  </a:lnTo>
                  <a:lnTo>
                    <a:pt x="333095" y="1773237"/>
                  </a:lnTo>
                  <a:lnTo>
                    <a:pt x="377863" y="1780527"/>
                  </a:lnTo>
                  <a:lnTo>
                    <a:pt x="424065" y="1783016"/>
                  </a:lnTo>
                  <a:lnTo>
                    <a:pt x="470268" y="1780527"/>
                  </a:lnTo>
                  <a:lnTo>
                    <a:pt x="515035" y="1773237"/>
                  </a:lnTo>
                  <a:lnTo>
                    <a:pt x="558101" y="1761401"/>
                  </a:lnTo>
                  <a:lnTo>
                    <a:pt x="599211" y="1745272"/>
                  </a:lnTo>
                  <a:lnTo>
                    <a:pt x="638098" y="1725117"/>
                  </a:lnTo>
                  <a:lnTo>
                    <a:pt x="674522" y="1701190"/>
                  </a:lnTo>
                  <a:lnTo>
                    <a:pt x="708202" y="1673758"/>
                  </a:lnTo>
                  <a:lnTo>
                    <a:pt x="738886" y="1643075"/>
                  </a:lnTo>
                  <a:lnTo>
                    <a:pt x="766318" y="1609394"/>
                  </a:lnTo>
                  <a:lnTo>
                    <a:pt x="790244" y="1572983"/>
                  </a:lnTo>
                  <a:lnTo>
                    <a:pt x="810387" y="1534083"/>
                  </a:lnTo>
                  <a:lnTo>
                    <a:pt x="826516" y="1492986"/>
                  </a:lnTo>
                  <a:lnTo>
                    <a:pt x="838352" y="1449920"/>
                  </a:lnTo>
                  <a:lnTo>
                    <a:pt x="845642" y="1405153"/>
                  </a:lnTo>
                  <a:lnTo>
                    <a:pt x="848131" y="1358938"/>
                  </a:lnTo>
                  <a:close/>
                </a:path>
                <a:path w="3883659" h="1783079">
                  <a:moveTo>
                    <a:pt x="3883431" y="0"/>
                  </a:moveTo>
                  <a:lnTo>
                    <a:pt x="3533914" y="39827"/>
                  </a:lnTo>
                  <a:lnTo>
                    <a:pt x="3827284" y="233946"/>
                  </a:lnTo>
                  <a:lnTo>
                    <a:pt x="3883431" y="0"/>
                  </a:lnTo>
                  <a:close/>
                </a:path>
              </a:pathLst>
            </a:custGeom>
            <a:solidFill>
              <a:srgbClr val="D2232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2144922" y="6674985"/>
              <a:ext cx="280670" cy="1347470"/>
            </a:xfrm>
            <a:custGeom>
              <a:avLst/>
              <a:gdLst/>
              <a:ahLst/>
              <a:cxnLst/>
              <a:rect l="l" t="t" r="r" b="b"/>
              <a:pathLst>
                <a:path w="280670" h="1347470">
                  <a:moveTo>
                    <a:pt x="280148" y="0"/>
                  </a:moveTo>
                  <a:lnTo>
                    <a:pt x="246426" y="35414"/>
                  </a:lnTo>
                  <a:lnTo>
                    <a:pt x="214536" y="72519"/>
                  </a:lnTo>
                  <a:lnTo>
                    <a:pt x="184552" y="111240"/>
                  </a:lnTo>
                  <a:lnTo>
                    <a:pt x="156548" y="151504"/>
                  </a:lnTo>
                  <a:lnTo>
                    <a:pt x="130595" y="193239"/>
                  </a:lnTo>
                  <a:lnTo>
                    <a:pt x="106768" y="236370"/>
                  </a:lnTo>
                  <a:lnTo>
                    <a:pt x="85139" y="280826"/>
                  </a:lnTo>
                  <a:lnTo>
                    <a:pt x="65781" y="326534"/>
                  </a:lnTo>
                  <a:lnTo>
                    <a:pt x="48767" y="373419"/>
                  </a:lnTo>
                  <a:lnTo>
                    <a:pt x="34170" y="421408"/>
                  </a:lnTo>
                  <a:lnTo>
                    <a:pt x="22063" y="470430"/>
                  </a:lnTo>
                  <a:lnTo>
                    <a:pt x="12520" y="520410"/>
                  </a:lnTo>
                  <a:lnTo>
                    <a:pt x="5613" y="571276"/>
                  </a:lnTo>
                  <a:lnTo>
                    <a:pt x="1415" y="622954"/>
                  </a:lnTo>
                  <a:lnTo>
                    <a:pt x="0" y="675372"/>
                  </a:lnTo>
                  <a:lnTo>
                    <a:pt x="1395" y="727411"/>
                  </a:lnTo>
                  <a:lnTo>
                    <a:pt x="5532" y="778722"/>
                  </a:lnTo>
                  <a:lnTo>
                    <a:pt x="12341" y="829233"/>
                  </a:lnTo>
                  <a:lnTo>
                    <a:pt x="21749" y="878874"/>
                  </a:lnTo>
                  <a:lnTo>
                    <a:pt x="33686" y="927571"/>
                  </a:lnTo>
                  <a:lnTo>
                    <a:pt x="48079" y="975255"/>
                  </a:lnTo>
                  <a:lnTo>
                    <a:pt x="64858" y="1021853"/>
                  </a:lnTo>
                  <a:lnTo>
                    <a:pt x="83950" y="1067294"/>
                  </a:lnTo>
                  <a:lnTo>
                    <a:pt x="105284" y="1111507"/>
                  </a:lnTo>
                  <a:lnTo>
                    <a:pt x="128790" y="1154420"/>
                  </a:lnTo>
                  <a:lnTo>
                    <a:pt x="154395" y="1195962"/>
                  </a:lnTo>
                  <a:lnTo>
                    <a:pt x="182027" y="1236060"/>
                  </a:lnTo>
                  <a:lnTo>
                    <a:pt x="211617" y="1274645"/>
                  </a:lnTo>
                  <a:lnTo>
                    <a:pt x="243091" y="1311643"/>
                  </a:lnTo>
                  <a:lnTo>
                    <a:pt x="276379" y="1346985"/>
                  </a:lnTo>
                </a:path>
              </a:pathLst>
            </a:custGeom>
            <a:ln w="12565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3772660" y="6685581"/>
              <a:ext cx="280670" cy="1341120"/>
            </a:xfrm>
            <a:custGeom>
              <a:avLst/>
              <a:gdLst/>
              <a:ahLst/>
              <a:cxnLst/>
              <a:rect l="l" t="t" r="r" b="b"/>
              <a:pathLst>
                <a:path w="280669" h="1341120">
                  <a:moveTo>
                    <a:pt x="0" y="1340556"/>
                  </a:moveTo>
                  <a:lnTo>
                    <a:pt x="33771" y="1305139"/>
                  </a:lnTo>
                  <a:lnTo>
                    <a:pt x="65708" y="1268028"/>
                  </a:lnTo>
                  <a:lnTo>
                    <a:pt x="95736" y="1229297"/>
                  </a:lnTo>
                  <a:lnTo>
                    <a:pt x="123783" y="1189019"/>
                  </a:lnTo>
                  <a:lnTo>
                    <a:pt x="149775" y="1147266"/>
                  </a:lnTo>
                  <a:lnTo>
                    <a:pt x="173639" y="1104113"/>
                  </a:lnTo>
                  <a:lnTo>
                    <a:pt x="195302" y="1059632"/>
                  </a:lnTo>
                  <a:lnTo>
                    <a:pt x="214691" y="1013897"/>
                  </a:lnTo>
                  <a:lnTo>
                    <a:pt x="231731" y="966980"/>
                  </a:lnTo>
                  <a:lnTo>
                    <a:pt x="246352" y="918956"/>
                  </a:lnTo>
                  <a:lnTo>
                    <a:pt x="258478" y="869896"/>
                  </a:lnTo>
                  <a:lnTo>
                    <a:pt x="268036" y="819875"/>
                  </a:lnTo>
                  <a:lnTo>
                    <a:pt x="274955" y="768966"/>
                  </a:lnTo>
                  <a:lnTo>
                    <a:pt x="279160" y="717242"/>
                  </a:lnTo>
                  <a:lnTo>
                    <a:pt x="280577" y="664775"/>
                  </a:lnTo>
                  <a:lnTo>
                    <a:pt x="279218" y="613406"/>
                  </a:lnTo>
                  <a:lnTo>
                    <a:pt x="275187" y="562748"/>
                  </a:lnTo>
                  <a:lnTo>
                    <a:pt x="268553" y="512868"/>
                  </a:lnTo>
                  <a:lnTo>
                    <a:pt x="259383" y="463835"/>
                  </a:lnTo>
                  <a:lnTo>
                    <a:pt x="247748" y="415718"/>
                  </a:lnTo>
                  <a:lnTo>
                    <a:pt x="233715" y="368586"/>
                  </a:lnTo>
                  <a:lnTo>
                    <a:pt x="217354" y="322507"/>
                  </a:lnTo>
                  <a:lnTo>
                    <a:pt x="198733" y="277548"/>
                  </a:lnTo>
                  <a:lnTo>
                    <a:pt x="177921" y="233780"/>
                  </a:lnTo>
                  <a:lnTo>
                    <a:pt x="154986" y="191271"/>
                  </a:lnTo>
                  <a:lnTo>
                    <a:pt x="129997" y="150088"/>
                  </a:lnTo>
                  <a:lnTo>
                    <a:pt x="103023" y="110301"/>
                  </a:lnTo>
                  <a:lnTo>
                    <a:pt x="74133" y="71979"/>
                  </a:lnTo>
                  <a:lnTo>
                    <a:pt x="43395" y="35188"/>
                  </a:lnTo>
                  <a:lnTo>
                    <a:pt x="10879" y="0"/>
                  </a:lnTo>
                </a:path>
              </a:pathLst>
            </a:custGeom>
            <a:ln w="12565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3538824" y="6890716"/>
              <a:ext cx="196850" cy="909955"/>
            </a:xfrm>
            <a:custGeom>
              <a:avLst/>
              <a:gdLst/>
              <a:ahLst/>
              <a:cxnLst/>
              <a:rect l="l" t="t" r="r" b="b"/>
              <a:pathLst>
                <a:path w="196850" h="909954">
                  <a:moveTo>
                    <a:pt x="10041" y="909438"/>
                  </a:moveTo>
                  <a:lnTo>
                    <a:pt x="43231" y="873613"/>
                  </a:lnTo>
                  <a:lnTo>
                    <a:pt x="73623" y="835316"/>
                  </a:lnTo>
                  <a:lnTo>
                    <a:pt x="101053" y="794713"/>
                  </a:lnTo>
                  <a:lnTo>
                    <a:pt x="125356" y="751965"/>
                  </a:lnTo>
                  <a:lnTo>
                    <a:pt x="146369" y="707238"/>
                  </a:lnTo>
                  <a:lnTo>
                    <a:pt x="163929" y="660696"/>
                  </a:lnTo>
                  <a:lnTo>
                    <a:pt x="177872" y="612500"/>
                  </a:lnTo>
                  <a:lnTo>
                    <a:pt x="188034" y="562817"/>
                  </a:lnTo>
                  <a:lnTo>
                    <a:pt x="194251" y="511809"/>
                  </a:lnTo>
                  <a:lnTo>
                    <a:pt x="196360" y="459640"/>
                  </a:lnTo>
                  <a:lnTo>
                    <a:pt x="194129" y="405985"/>
                  </a:lnTo>
                  <a:lnTo>
                    <a:pt x="187555" y="353565"/>
                  </a:lnTo>
                  <a:lnTo>
                    <a:pt x="176815" y="302556"/>
                  </a:lnTo>
                  <a:lnTo>
                    <a:pt x="162090" y="253137"/>
                  </a:lnTo>
                  <a:lnTo>
                    <a:pt x="143555" y="205487"/>
                  </a:lnTo>
                  <a:lnTo>
                    <a:pt x="121391" y="159783"/>
                  </a:lnTo>
                  <a:lnTo>
                    <a:pt x="95775" y="116204"/>
                  </a:lnTo>
                  <a:lnTo>
                    <a:pt x="66886" y="74929"/>
                  </a:lnTo>
                  <a:lnTo>
                    <a:pt x="34901" y="36134"/>
                  </a:lnTo>
                  <a:lnTo>
                    <a:pt x="0" y="0"/>
                  </a:lnTo>
                </a:path>
              </a:pathLst>
            </a:custGeom>
            <a:ln w="12565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2462968" y="6897451"/>
              <a:ext cx="189865" cy="900430"/>
            </a:xfrm>
            <a:custGeom>
              <a:avLst/>
              <a:gdLst/>
              <a:ahLst/>
              <a:cxnLst/>
              <a:rect l="l" t="t" r="r" b="b"/>
              <a:pathLst>
                <a:path w="189865" h="900429">
                  <a:moveTo>
                    <a:pt x="189449" y="0"/>
                  </a:moveTo>
                  <a:lnTo>
                    <a:pt x="155726" y="35925"/>
                  </a:lnTo>
                  <a:lnTo>
                    <a:pt x="124838" y="74379"/>
                  </a:lnTo>
                  <a:lnTo>
                    <a:pt x="96953" y="115195"/>
                  </a:lnTo>
                  <a:lnTo>
                    <a:pt x="72241" y="158205"/>
                  </a:lnTo>
                  <a:lnTo>
                    <a:pt x="50868" y="203239"/>
                  </a:lnTo>
                  <a:lnTo>
                    <a:pt x="33004" y="250131"/>
                  </a:lnTo>
                  <a:lnTo>
                    <a:pt x="18817" y="298712"/>
                  </a:lnTo>
                  <a:lnTo>
                    <a:pt x="8475" y="348814"/>
                  </a:lnTo>
                  <a:lnTo>
                    <a:pt x="2146" y="400268"/>
                  </a:lnTo>
                  <a:lnTo>
                    <a:pt x="0" y="452907"/>
                  </a:lnTo>
                  <a:lnTo>
                    <a:pt x="2080" y="504734"/>
                  </a:lnTo>
                  <a:lnTo>
                    <a:pt x="8216" y="555415"/>
                  </a:lnTo>
                  <a:lnTo>
                    <a:pt x="18245" y="604791"/>
                  </a:lnTo>
                  <a:lnTo>
                    <a:pt x="32008" y="652700"/>
                  </a:lnTo>
                  <a:lnTo>
                    <a:pt x="49345" y="698983"/>
                  </a:lnTo>
                  <a:lnTo>
                    <a:pt x="70094" y="743480"/>
                  </a:lnTo>
                  <a:lnTo>
                    <a:pt x="94097" y="786029"/>
                  </a:lnTo>
                  <a:lnTo>
                    <a:pt x="121191" y="826471"/>
                  </a:lnTo>
                  <a:lnTo>
                    <a:pt x="151217" y="864645"/>
                  </a:lnTo>
                  <a:lnTo>
                    <a:pt x="184015" y="900391"/>
                  </a:lnTo>
                </a:path>
              </a:pathLst>
            </a:custGeom>
            <a:ln w="12565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1453223" y="1332593"/>
            <a:ext cx="642683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SOUND</a:t>
            </a:r>
            <a:r>
              <a:rPr spc="-245" dirty="0"/>
              <a:t> </a:t>
            </a:r>
            <a:r>
              <a:rPr spc="-130" dirty="0"/>
              <a:t>QUALITY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1453223" y="2945110"/>
            <a:ext cx="8844915" cy="6883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0" spc="-55" dirty="0">
                <a:solidFill>
                  <a:srgbClr val="FFFFFF"/>
                </a:solidFill>
                <a:latin typeface="Gotham Book"/>
                <a:cs typeface="Gotham Book"/>
              </a:rPr>
              <a:t>Acoustical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25" dirty="0">
                <a:solidFill>
                  <a:srgbClr val="FFFFFF"/>
                </a:solidFill>
                <a:latin typeface="Gotham Book"/>
                <a:cs typeface="Gotham Book"/>
              </a:rPr>
              <a:t>issues</a:t>
            </a:r>
            <a:r>
              <a:rPr sz="3300" b="0" spc="-1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25" dirty="0">
                <a:solidFill>
                  <a:srgbClr val="FFFFFF"/>
                </a:solidFill>
                <a:latin typeface="Gotham Book"/>
                <a:cs typeface="Gotham Book"/>
              </a:rPr>
              <a:t>occur</a:t>
            </a:r>
            <a:r>
              <a:rPr sz="3300" b="0" spc="-1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Book"/>
                <a:cs typeface="Gotham Book"/>
              </a:rPr>
              <a:t>based</a:t>
            </a:r>
            <a:r>
              <a:rPr sz="3300" b="0" spc="-1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Book"/>
                <a:cs typeface="Gotham Book"/>
              </a:rPr>
              <a:t>on...</a:t>
            </a:r>
            <a:endParaRPr sz="3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3110"/>
              </a:spcBef>
              <a:buChar char="•"/>
              <a:tabLst>
                <a:tab pos="514984" algn="l"/>
              </a:tabLst>
            </a:pP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Open</a:t>
            </a:r>
            <a:r>
              <a:rPr sz="23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floor</a:t>
            </a:r>
            <a:r>
              <a:rPr sz="2300" b="0" spc="-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FFFFFF"/>
                </a:solidFill>
                <a:latin typeface="Gotham Book"/>
                <a:cs typeface="Gotham Book"/>
              </a:rPr>
              <a:t>plans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89"/>
              </a:spcBef>
              <a:buChar char="•"/>
              <a:tabLst>
                <a:tab pos="514984" algn="l"/>
              </a:tabLst>
            </a:pP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Exposed</a:t>
            </a:r>
            <a:r>
              <a:rPr sz="230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high</a:t>
            </a:r>
            <a:r>
              <a:rPr sz="230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ceilings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90"/>
              </a:spcBef>
              <a:buChar char="•"/>
              <a:tabLst>
                <a:tab pos="514984" algn="l"/>
              </a:tabLst>
            </a:pP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Hard</a:t>
            </a:r>
            <a:r>
              <a:rPr sz="2300" b="0" spc="-7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floors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85"/>
              </a:spcBef>
              <a:buChar char="•"/>
              <a:tabLst>
                <a:tab pos="514984" algn="l"/>
              </a:tabLst>
            </a:pP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Minimally</a:t>
            </a:r>
            <a:r>
              <a:rPr sz="230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FFFFFF"/>
                </a:solidFill>
                <a:latin typeface="Gotham Book"/>
                <a:cs typeface="Gotham Book"/>
              </a:rPr>
              <a:t>decorated</a:t>
            </a:r>
            <a:r>
              <a:rPr sz="230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walls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89"/>
              </a:spcBef>
              <a:buChar char="•"/>
              <a:tabLst>
                <a:tab pos="514984" algn="l"/>
              </a:tabLst>
            </a:pP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Other</a:t>
            </a:r>
            <a:r>
              <a:rPr sz="2300" b="0" spc="-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hard</a:t>
            </a:r>
            <a:r>
              <a:rPr sz="2300" b="0" spc="-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surfaces</a:t>
            </a:r>
            <a:endParaRPr sz="2300">
              <a:latin typeface="Gotham Book"/>
              <a:cs typeface="Gotham Book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Gotham Book"/>
              <a:buChar char="•"/>
            </a:pPr>
            <a:endParaRPr sz="2800">
              <a:latin typeface="Gotham Book"/>
              <a:cs typeface="Gotham Book"/>
            </a:endParaRPr>
          </a:p>
          <a:p>
            <a:pPr marL="12700">
              <a:lnSpc>
                <a:spcPct val="100000"/>
              </a:lnSpc>
              <a:spcBef>
                <a:spcPts val="2485"/>
              </a:spcBef>
            </a:pPr>
            <a:r>
              <a:rPr sz="330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3300" b="0" spc="-1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35" dirty="0">
                <a:solidFill>
                  <a:srgbClr val="FFFFFF"/>
                </a:solidFill>
                <a:latin typeface="Gotham Book"/>
                <a:cs typeface="Gotham Book"/>
              </a:rPr>
              <a:t>result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Book"/>
                <a:cs typeface="Gotham Book"/>
              </a:rPr>
              <a:t>is...</a:t>
            </a:r>
            <a:endParaRPr sz="3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3110"/>
              </a:spcBef>
              <a:buChar char="•"/>
              <a:tabLst>
                <a:tab pos="514984" algn="l"/>
              </a:tabLst>
            </a:pP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300" b="0" spc="-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reflects</a:t>
            </a:r>
            <a:r>
              <a:rPr sz="23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off</a:t>
            </a:r>
            <a:r>
              <a:rPr sz="23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surfaces</a:t>
            </a:r>
            <a:r>
              <a:rPr sz="23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causing</a:t>
            </a:r>
            <a:r>
              <a:rPr sz="23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30" dirty="0">
                <a:solidFill>
                  <a:srgbClr val="FFFFFF"/>
                </a:solidFill>
                <a:latin typeface="Gotham Book"/>
                <a:cs typeface="Gotham Book"/>
              </a:rPr>
              <a:t>reverberation</a:t>
            </a:r>
            <a:r>
              <a:rPr sz="23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3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echo.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89"/>
              </a:spcBef>
              <a:buChar char="•"/>
              <a:tabLst>
                <a:tab pos="514984" algn="l"/>
              </a:tabLst>
            </a:pPr>
            <a:r>
              <a:rPr sz="2300" b="0" spc="-25" dirty="0">
                <a:solidFill>
                  <a:srgbClr val="FFFFFF"/>
                </a:solidFill>
                <a:latin typeface="Gotham Book"/>
                <a:cs typeface="Gotham Book"/>
              </a:rPr>
              <a:t>Excessive</a:t>
            </a:r>
            <a:r>
              <a:rPr sz="230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noise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30" dirty="0">
                <a:solidFill>
                  <a:srgbClr val="FFFFFF"/>
                </a:solidFill>
                <a:latin typeface="Gotham Book"/>
                <a:cs typeface="Gotham Book"/>
              </a:rPr>
              <a:t>reverberation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degrades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clarity.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89"/>
              </a:spcBef>
              <a:buChar char="•"/>
              <a:tabLst>
                <a:tab pos="514984" algn="l"/>
              </a:tabLst>
            </a:pP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People</a:t>
            </a:r>
            <a:r>
              <a:rPr sz="230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FFFFFF"/>
                </a:solidFill>
                <a:latin typeface="Gotham Book"/>
                <a:cs typeface="Gotham Book"/>
              </a:rPr>
              <a:t>experience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300" b="0" spc="-9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FFFFFF"/>
                </a:solidFill>
                <a:latin typeface="Gotham Book"/>
                <a:cs typeface="Gotham Book"/>
              </a:rPr>
              <a:t>negative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impact.</a:t>
            </a:r>
            <a:endParaRPr sz="230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3130530" cy="11308715"/>
          </a:xfrm>
          <a:custGeom>
            <a:avLst/>
            <a:gdLst/>
            <a:ahLst/>
            <a:cxnLst/>
            <a:rect l="l" t="t" r="r" b="b"/>
            <a:pathLst>
              <a:path w="13130530" h="11308715">
                <a:moveTo>
                  <a:pt x="13130490" y="0"/>
                </a:moveTo>
                <a:lnTo>
                  <a:pt x="0" y="0"/>
                </a:lnTo>
                <a:lnTo>
                  <a:pt x="0" y="11308556"/>
                </a:lnTo>
                <a:lnTo>
                  <a:pt x="13130490" y="11308556"/>
                </a:lnTo>
                <a:lnTo>
                  <a:pt x="13130490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65923" y="2638663"/>
            <a:ext cx="11601740" cy="628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63381" rIns="0" bIns="0" rtlCol="0">
            <a:spAutoFit/>
          </a:bodyPr>
          <a:lstStyle/>
          <a:p>
            <a:pPr marL="885825">
              <a:lnSpc>
                <a:spcPct val="100000"/>
              </a:lnSpc>
              <a:spcBef>
                <a:spcPts val="120"/>
              </a:spcBef>
            </a:pPr>
            <a:r>
              <a:rPr spc="70" dirty="0"/>
              <a:t>H</a:t>
            </a:r>
            <a:r>
              <a:rPr spc="-5" dirty="0"/>
              <a:t>E</a:t>
            </a:r>
            <a:r>
              <a:rPr spc="-50" dirty="0"/>
              <a:t>A</a:t>
            </a:r>
            <a:r>
              <a:rPr spc="-535" dirty="0"/>
              <a:t>L</a:t>
            </a:r>
            <a:r>
              <a:rPr spc="-150" dirty="0"/>
              <a:t>T</a:t>
            </a:r>
            <a:r>
              <a:rPr spc="90" dirty="0"/>
              <a:t>H</a:t>
            </a:r>
            <a:r>
              <a:rPr spc="-265" dirty="0"/>
              <a:t> </a:t>
            </a:r>
            <a:r>
              <a:rPr dirty="0"/>
              <a:t>&amp;</a:t>
            </a:r>
            <a:r>
              <a:rPr spc="-265" dirty="0"/>
              <a:t> </a:t>
            </a:r>
            <a:r>
              <a:rPr spc="-145" dirty="0"/>
              <a:t>WELLNESS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53223" y="2945110"/>
            <a:ext cx="9568815" cy="24803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0" spc="-40" dirty="0">
                <a:solidFill>
                  <a:srgbClr val="FFFFFF"/>
                </a:solidFill>
                <a:latin typeface="Gotham Book"/>
                <a:cs typeface="Gotham Book"/>
              </a:rPr>
              <a:t>Within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20" dirty="0">
                <a:solidFill>
                  <a:srgbClr val="FFFFFF"/>
                </a:solidFill>
                <a:latin typeface="Gotham Book"/>
                <a:cs typeface="Gotham Book"/>
              </a:rPr>
              <a:t>these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25" dirty="0">
                <a:solidFill>
                  <a:srgbClr val="FFFFFF"/>
                </a:solidFill>
                <a:latin typeface="Gotham Book"/>
                <a:cs typeface="Gotham Book"/>
              </a:rPr>
              <a:t>spaces,</a:t>
            </a:r>
            <a:r>
              <a:rPr sz="3300" b="0" spc="-1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70" dirty="0">
                <a:solidFill>
                  <a:srgbClr val="FFFFFF"/>
                </a:solidFill>
                <a:latin typeface="Gotham Book"/>
                <a:cs typeface="Gotham Book"/>
              </a:rPr>
              <a:t>excess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20" dirty="0">
                <a:solidFill>
                  <a:srgbClr val="FFFFFF"/>
                </a:solidFill>
                <a:latin typeface="Gotham Book"/>
                <a:cs typeface="Gotham Book"/>
              </a:rPr>
              <a:t>noise</a:t>
            </a:r>
            <a:r>
              <a:rPr sz="3300" b="0" spc="-1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Book"/>
                <a:cs typeface="Gotham Book"/>
              </a:rPr>
              <a:t>lead</a:t>
            </a:r>
            <a:r>
              <a:rPr sz="3300" b="0" spc="-18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Book"/>
                <a:cs typeface="Gotham Book"/>
              </a:rPr>
              <a:t>to...</a:t>
            </a:r>
            <a:endParaRPr sz="3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3110"/>
              </a:spcBef>
              <a:buChar char="•"/>
              <a:tabLst>
                <a:tab pos="514984" algn="l"/>
              </a:tabLst>
            </a:pP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Distractions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89"/>
              </a:spcBef>
              <a:buChar char="•"/>
              <a:tabLst>
                <a:tab pos="514984" algn="l"/>
              </a:tabLst>
            </a:pP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Loss</a:t>
            </a:r>
            <a:r>
              <a:rPr sz="2300" b="0" spc="-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300" b="0" spc="-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productivity</a:t>
            </a:r>
            <a:endParaRPr sz="23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990"/>
              </a:spcBef>
              <a:buChar char="•"/>
              <a:tabLst>
                <a:tab pos="514984" algn="l"/>
              </a:tabLst>
            </a:pP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Stress</a:t>
            </a:r>
            <a:r>
              <a:rPr sz="2300" b="0" spc="-9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300" b="0" spc="-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300" b="0" spc="-10" dirty="0">
                <a:solidFill>
                  <a:srgbClr val="FFFFFF"/>
                </a:solidFill>
                <a:latin typeface="Gotham Book"/>
                <a:cs typeface="Gotham Book"/>
              </a:rPr>
              <a:t>anxiety</a:t>
            </a:r>
            <a:endParaRPr sz="2300">
              <a:latin typeface="Gotham Book"/>
              <a:cs typeface="Gotham Book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4374" y="6518126"/>
            <a:ext cx="11036313" cy="2800961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869083" y="6622835"/>
            <a:ext cx="10932160" cy="2592070"/>
          </a:xfrm>
          <a:prstGeom prst="rect">
            <a:avLst/>
          </a:prstGeom>
          <a:solidFill>
            <a:srgbClr val="231F20"/>
          </a:solidFill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3550">
              <a:latin typeface="Times New Roman"/>
              <a:cs typeface="Times New Roman"/>
            </a:endParaRPr>
          </a:p>
          <a:p>
            <a:pPr marL="596900" marR="1794510">
              <a:lnSpc>
                <a:spcPct val="100000"/>
              </a:lnSpc>
            </a:pPr>
            <a:r>
              <a:rPr sz="3300" b="0" spc="-10" dirty="0">
                <a:solidFill>
                  <a:srgbClr val="FFFFFF"/>
                </a:solidFill>
                <a:latin typeface="Gotham Medium"/>
                <a:cs typeface="Gotham Medium"/>
              </a:rPr>
              <a:t>70%</a:t>
            </a:r>
            <a:r>
              <a:rPr sz="3300" b="0" spc="-185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Medium"/>
                <a:cs typeface="Gotham Medium"/>
              </a:rPr>
              <a:t>of</a:t>
            </a:r>
            <a:r>
              <a:rPr sz="3300" b="0" spc="-180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spc="-50" dirty="0">
                <a:solidFill>
                  <a:srgbClr val="FFFFFF"/>
                </a:solidFill>
                <a:latin typeface="Gotham Medium"/>
                <a:cs typeface="Gotham Medium"/>
              </a:rPr>
              <a:t>employees</a:t>
            </a:r>
            <a:r>
              <a:rPr sz="3300" b="0" spc="-180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Medium"/>
                <a:cs typeface="Gotham Medium"/>
              </a:rPr>
              <a:t>said</a:t>
            </a:r>
            <a:r>
              <a:rPr sz="3300" b="0" spc="-180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Medium"/>
                <a:cs typeface="Gotham Medium"/>
              </a:rPr>
              <a:t>their</a:t>
            </a:r>
            <a:r>
              <a:rPr sz="3300" b="0" spc="-180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Medium"/>
                <a:cs typeface="Gotham Medium"/>
              </a:rPr>
              <a:t>productivity </a:t>
            </a:r>
            <a:r>
              <a:rPr sz="3300" b="0" spc="-20" dirty="0">
                <a:solidFill>
                  <a:srgbClr val="FFFFFF"/>
                </a:solidFill>
                <a:latin typeface="Gotham Medium"/>
                <a:cs typeface="Gotham Medium"/>
              </a:rPr>
              <a:t>would</a:t>
            </a:r>
            <a:r>
              <a:rPr sz="3300" b="0" spc="-185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spc="-30" dirty="0">
                <a:solidFill>
                  <a:srgbClr val="FFFFFF"/>
                </a:solidFill>
                <a:latin typeface="Gotham Medium"/>
                <a:cs typeface="Gotham Medium"/>
              </a:rPr>
              <a:t>increase</a:t>
            </a:r>
            <a:r>
              <a:rPr sz="3300" b="0" spc="-185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Medium"/>
                <a:cs typeface="Gotham Medium"/>
              </a:rPr>
              <a:t>if</a:t>
            </a:r>
            <a:r>
              <a:rPr sz="3300" b="0" spc="-185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Medium"/>
                <a:cs typeface="Gotham Medium"/>
              </a:rPr>
              <a:t>offices</a:t>
            </a:r>
            <a:r>
              <a:rPr sz="3300" b="0" spc="-180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Medium"/>
                <a:cs typeface="Gotham Medium"/>
              </a:rPr>
              <a:t>were</a:t>
            </a:r>
            <a:r>
              <a:rPr sz="3300" b="0" spc="-185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dirty="0">
                <a:solidFill>
                  <a:srgbClr val="FFFFFF"/>
                </a:solidFill>
                <a:latin typeface="Gotham Medium"/>
                <a:cs typeface="Gotham Medium"/>
              </a:rPr>
              <a:t>less</a:t>
            </a:r>
            <a:r>
              <a:rPr sz="3300" b="0" spc="-185" dirty="0">
                <a:solidFill>
                  <a:srgbClr val="FFFFFF"/>
                </a:solidFill>
                <a:latin typeface="Gotham Medium"/>
                <a:cs typeface="Gotham Medium"/>
              </a:rPr>
              <a:t> </a:t>
            </a:r>
            <a:r>
              <a:rPr sz="3300" b="0" spc="-10" dirty="0">
                <a:solidFill>
                  <a:srgbClr val="FFFFFF"/>
                </a:solidFill>
                <a:latin typeface="Gotham Medium"/>
                <a:cs typeface="Gotham Medium"/>
              </a:rPr>
              <a:t>noisy.</a:t>
            </a:r>
            <a:endParaRPr sz="3300">
              <a:latin typeface="Gotham Medium"/>
              <a:cs typeface="Gotham Medium"/>
            </a:endParaRPr>
          </a:p>
          <a:p>
            <a:pPr marL="596900">
              <a:lnSpc>
                <a:spcPct val="100000"/>
              </a:lnSpc>
              <a:spcBef>
                <a:spcPts val="1410"/>
              </a:spcBef>
            </a:pP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Based</a:t>
            </a:r>
            <a:r>
              <a:rPr sz="1950" b="0" spc="1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on</a:t>
            </a:r>
            <a:r>
              <a:rPr sz="1950" b="0" spc="1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1950" b="0" spc="1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19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Gotham"/>
                <a:cs typeface="Gotham"/>
              </a:rPr>
              <a:t>study</a:t>
            </a:r>
            <a:r>
              <a:rPr sz="1950" b="1" u="sng" spc="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Gotham"/>
                <a:cs typeface="Gotham"/>
              </a:rPr>
              <a:t> </a:t>
            </a:r>
            <a:r>
              <a:rPr sz="19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Gotham"/>
                <a:cs typeface="Gotham"/>
              </a:rPr>
              <a:t>by</a:t>
            </a:r>
            <a:r>
              <a:rPr sz="1950" b="1" u="sng" spc="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Gotham"/>
                <a:cs typeface="Gotham"/>
              </a:rPr>
              <a:t> </a:t>
            </a:r>
            <a:r>
              <a:rPr sz="1950" b="1" u="sng" spc="-2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Gotham"/>
                <a:cs typeface="Gotham"/>
              </a:rPr>
              <a:t>ASID</a:t>
            </a:r>
            <a:endParaRPr sz="1950">
              <a:latin typeface="Gotham"/>
              <a:cs typeface="Gotham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130490" y="0"/>
            <a:ext cx="6973609" cy="1130855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0104100" cy="11308715"/>
            <a:chOff x="0" y="0"/>
            <a:chExt cx="20104100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0104099" cy="1130855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75372" y="5088850"/>
              <a:ext cx="11481435" cy="5701665"/>
            </a:xfrm>
            <a:custGeom>
              <a:avLst/>
              <a:gdLst/>
              <a:ahLst/>
              <a:cxnLst/>
              <a:rect l="l" t="t" r="r" b="b"/>
              <a:pathLst>
                <a:path w="11481435" h="5701665">
                  <a:moveTo>
                    <a:pt x="11481325" y="0"/>
                  </a:moveTo>
                  <a:lnTo>
                    <a:pt x="0" y="0"/>
                  </a:lnTo>
                  <a:lnTo>
                    <a:pt x="0" y="5701397"/>
                  </a:lnTo>
                  <a:lnTo>
                    <a:pt x="11481325" y="5701397"/>
                  </a:lnTo>
                  <a:lnTo>
                    <a:pt x="11481325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10425" y="7018111"/>
              <a:ext cx="11601740" cy="62825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497725" y="5712042"/>
            <a:ext cx="798004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7400" b="0" dirty="0">
                <a:solidFill>
                  <a:srgbClr val="FFFFFF"/>
                </a:solidFill>
                <a:latin typeface="MontereyFLF"/>
                <a:cs typeface="MontereyFLF"/>
              </a:rPr>
              <a:t>SOUND</a:t>
            </a:r>
            <a:r>
              <a:rPr sz="7400" b="0" spc="-245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spc="-110" dirty="0">
                <a:solidFill>
                  <a:srgbClr val="FFFFFF"/>
                </a:solidFill>
                <a:latin typeface="MontereyFLF"/>
                <a:cs typeface="MontereyFLF"/>
              </a:rPr>
              <a:t>DAMPENING</a:t>
            </a:r>
            <a:endParaRPr sz="7400">
              <a:latin typeface="MontereyFLF"/>
              <a:cs typeface="MontereyFL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97725" y="7232414"/>
            <a:ext cx="9712960" cy="2496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PET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felt,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made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from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millions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compressed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fibers, absorbs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waves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via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tiny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air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pockets,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dissipating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waves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reducing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overall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noise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space.</a:t>
            </a:r>
            <a:endParaRPr sz="2950">
              <a:latin typeface="Gotham Book"/>
              <a:cs typeface="Gotham Book"/>
            </a:endParaRPr>
          </a:p>
          <a:p>
            <a:pPr marL="514984" marR="2828925" indent="-314325">
              <a:lnSpc>
                <a:spcPct val="101499"/>
              </a:lnSpc>
              <a:spcBef>
                <a:spcPts val="1745"/>
              </a:spcBef>
              <a:buChar char="•"/>
              <a:tabLst>
                <a:tab pos="514984" algn="l"/>
              </a:tabLst>
            </a:pPr>
            <a:r>
              <a:rPr sz="2600" b="0" spc="-20" dirty="0">
                <a:solidFill>
                  <a:srgbClr val="FFFFFF"/>
                </a:solidFill>
                <a:latin typeface="Gotham Book"/>
                <a:cs typeface="Gotham Book"/>
              </a:rPr>
              <a:t>Achieves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.98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NRC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rating,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which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means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98%</a:t>
            </a:r>
            <a:r>
              <a:rPr sz="2600" b="0" spc="-1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is</a:t>
            </a:r>
            <a:r>
              <a:rPr sz="2600" b="0" spc="-1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absorbed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vs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 reflected.</a:t>
            </a:r>
            <a:endParaRPr sz="260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8253" y="1790521"/>
            <a:ext cx="11601740" cy="628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15553" y="484452"/>
            <a:ext cx="7484109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395" dirty="0"/>
              <a:t>S</a:t>
            </a:r>
            <a:r>
              <a:rPr spc="-530" dirty="0"/>
              <a:t>T</a:t>
            </a:r>
            <a:r>
              <a:rPr spc="-520" dirty="0"/>
              <a:t>A</a:t>
            </a:r>
            <a:r>
              <a:rPr spc="-225" dirty="0"/>
              <a:t>T</a:t>
            </a:r>
            <a:r>
              <a:rPr spc="-250" dirty="0"/>
              <a:t>E</a:t>
            </a:r>
            <a:r>
              <a:rPr spc="-25" dirty="0"/>
              <a:t>M</a:t>
            </a:r>
            <a:r>
              <a:rPr spc="-250" dirty="0"/>
              <a:t>E</a:t>
            </a:r>
            <a:r>
              <a:rPr spc="-225" dirty="0"/>
              <a:t>N</a:t>
            </a:r>
            <a:r>
              <a:rPr dirty="0"/>
              <a:t>T</a:t>
            </a:r>
            <a:r>
              <a:rPr spc="-45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spc="-20" dirty="0"/>
              <a:t>LINE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5553" y="2004825"/>
            <a:ext cx="13106400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Made-</a:t>
            </a:r>
            <a:r>
              <a:rPr sz="2950" b="0" spc="-40" dirty="0">
                <a:solidFill>
                  <a:srgbClr val="FFFFFF"/>
                </a:solidFill>
                <a:latin typeface="Gotham Book"/>
                <a:cs typeface="Gotham Book"/>
              </a:rPr>
              <a:t>to-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order,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easily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tailored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products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that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combine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visual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impact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and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acoustical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functionality,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covering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three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categories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interior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décor.</a:t>
            </a:r>
            <a:endParaRPr sz="2950">
              <a:latin typeface="Gotham Book"/>
              <a:cs typeface="Gotham Book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230207"/>
            <a:ext cx="6565245" cy="607834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53721" y="5230207"/>
            <a:ext cx="6565234" cy="607834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507442" y="5230207"/>
            <a:ext cx="6596657" cy="607834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9462789" y="4285593"/>
            <a:ext cx="1178560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45" dirty="0">
                <a:solidFill>
                  <a:srgbClr val="FFFFFF"/>
                </a:solidFill>
                <a:latin typeface="Gotham"/>
                <a:cs typeface="Gotham"/>
              </a:rPr>
              <a:t>Walls</a:t>
            </a:r>
            <a:endParaRPr sz="3300">
              <a:latin typeface="Gotham"/>
              <a:cs typeface="Gotham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960317" y="4285593"/>
            <a:ext cx="3706495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10" dirty="0">
                <a:solidFill>
                  <a:srgbClr val="FFFFFF"/>
                </a:solidFill>
                <a:latin typeface="Gotham"/>
                <a:cs typeface="Gotham"/>
              </a:rPr>
              <a:t>Spacial</a:t>
            </a:r>
            <a:r>
              <a:rPr sz="3300" b="1" spc="-225" dirty="0">
                <a:solidFill>
                  <a:srgbClr val="FFFFFF"/>
                </a:solidFill>
                <a:latin typeface="Gotham"/>
                <a:cs typeface="Gotham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Gotham"/>
                <a:cs typeface="Gotham"/>
              </a:rPr>
              <a:t>Partitions</a:t>
            </a:r>
            <a:endParaRPr sz="3300">
              <a:latin typeface="Gotham"/>
              <a:cs typeface="Gotham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48101" y="4285593"/>
            <a:ext cx="1700530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25" dirty="0">
                <a:solidFill>
                  <a:srgbClr val="FFFFFF"/>
                </a:solidFill>
                <a:latin typeface="Gotham"/>
                <a:cs typeface="Gotham"/>
              </a:rPr>
              <a:t>Ceilings</a:t>
            </a:r>
            <a:endParaRPr sz="3300">
              <a:latin typeface="Gotham"/>
              <a:cs typeface="Gotham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pc="-215" dirty="0"/>
              <a:t>BAFFLES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827139"/>
              <a:ext cx="6596657" cy="848141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85133" y="2827139"/>
              <a:ext cx="6596657" cy="848141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570267" y="2827139"/>
              <a:ext cx="6533832" cy="848141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615553" y="10093798"/>
            <a:ext cx="1726755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Each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suspension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mounted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ceiling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treatment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is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uniquely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designed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present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gentle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rhythmic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aesthetic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while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absorbing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reducing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5" dirty="0">
                <a:solidFill>
                  <a:srgbClr val="FFFFFF"/>
                </a:solidFill>
                <a:latin typeface="Gotham Book"/>
                <a:cs typeface="Gotham Book"/>
              </a:rPr>
              <a:t>reverberation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within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space.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10680303"/>
            <a:ext cx="20093940" cy="628650"/>
          </a:xfrm>
          <a:custGeom>
            <a:avLst/>
            <a:gdLst/>
            <a:ahLst/>
            <a:cxnLst/>
            <a:rect l="l" t="t" r="r" b="b"/>
            <a:pathLst>
              <a:path w="20093940" h="628650">
                <a:moveTo>
                  <a:pt x="0" y="628253"/>
                </a:moveTo>
                <a:lnTo>
                  <a:pt x="20093629" y="628253"/>
                </a:lnTo>
                <a:lnTo>
                  <a:pt x="20093629" y="0"/>
                </a:lnTo>
                <a:lnTo>
                  <a:pt x="0" y="0"/>
                </a:lnTo>
                <a:lnTo>
                  <a:pt x="0" y="628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5235"/>
            <a:ext cx="20104100" cy="10675620"/>
            <a:chOff x="0" y="5235"/>
            <a:chExt cx="20104100" cy="10675620"/>
          </a:xfrm>
        </p:grpSpPr>
        <p:sp>
          <p:nvSpPr>
            <p:cNvPr id="4" name="object 4"/>
            <p:cNvSpPr/>
            <p:nvPr/>
          </p:nvSpPr>
          <p:spPr>
            <a:xfrm>
              <a:off x="5235" y="5235"/>
              <a:ext cx="20093940" cy="2821940"/>
            </a:xfrm>
            <a:custGeom>
              <a:avLst/>
              <a:gdLst/>
              <a:ahLst/>
              <a:cxnLst/>
              <a:rect l="l" t="t" r="r" b="b"/>
              <a:pathLst>
                <a:path w="20093940" h="2821940">
                  <a:moveTo>
                    <a:pt x="0" y="2821903"/>
                  </a:moveTo>
                  <a:lnTo>
                    <a:pt x="20093629" y="2821903"/>
                  </a:lnTo>
                  <a:lnTo>
                    <a:pt x="20093629" y="0"/>
                  </a:lnTo>
                  <a:lnTo>
                    <a:pt x="0" y="0"/>
                  </a:lnTo>
                  <a:lnTo>
                    <a:pt x="0" y="2821903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2827139"/>
              <a:ext cx="20104100" cy="7853680"/>
            </a:xfrm>
            <a:custGeom>
              <a:avLst/>
              <a:gdLst/>
              <a:ahLst/>
              <a:cxnLst/>
              <a:rect l="l" t="t" r="r" b="b"/>
              <a:pathLst>
                <a:path w="20104100" h="7853680">
                  <a:moveTo>
                    <a:pt x="20104099" y="0"/>
                  </a:moveTo>
                  <a:lnTo>
                    <a:pt x="0" y="0"/>
                  </a:lnTo>
                  <a:lnTo>
                    <a:pt x="0" y="7853164"/>
                  </a:lnTo>
                  <a:lnTo>
                    <a:pt x="20104099" y="78531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2894" y="3204088"/>
              <a:ext cx="4382932" cy="28271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98114" y="3204091"/>
              <a:ext cx="4535767" cy="2827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41054" y="3245688"/>
              <a:ext cx="4573158" cy="274395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5115264" y="3204095"/>
              <a:ext cx="4148009" cy="2827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17783" y="7021259"/>
              <a:ext cx="4573157" cy="281559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674082" y="7452116"/>
              <a:ext cx="3983826" cy="239052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6591637" y="7017201"/>
              <a:ext cx="3810" cy="1905"/>
            </a:xfrm>
            <a:custGeom>
              <a:avLst/>
              <a:gdLst/>
              <a:ahLst/>
              <a:cxnLst/>
              <a:rect l="l" t="t" r="r" b="b"/>
              <a:pathLst>
                <a:path w="3809" h="1904">
                  <a:moveTo>
                    <a:pt x="2460" y="0"/>
                  </a:moveTo>
                  <a:lnTo>
                    <a:pt x="3277" y="0"/>
                  </a:lnTo>
                  <a:lnTo>
                    <a:pt x="3277" y="816"/>
                  </a:lnTo>
                  <a:lnTo>
                    <a:pt x="1643" y="1633"/>
                  </a:lnTo>
                  <a:lnTo>
                    <a:pt x="827" y="1633"/>
                  </a:lnTo>
                  <a:lnTo>
                    <a:pt x="0" y="816"/>
                  </a:lnTo>
                  <a:lnTo>
                    <a:pt x="827" y="0"/>
                  </a:lnTo>
                  <a:lnTo>
                    <a:pt x="2460" y="0"/>
                  </a:lnTo>
                </a:path>
              </a:pathLst>
            </a:custGeom>
            <a:ln w="3413">
              <a:solidFill>
                <a:srgbClr val="02030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13454" y="7015491"/>
              <a:ext cx="4228360" cy="2827133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2499065" y="6169307"/>
            <a:ext cx="81089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spc="-25" dirty="0">
                <a:solidFill>
                  <a:srgbClr val="231F20"/>
                </a:solidFill>
                <a:latin typeface="Gotham"/>
                <a:cs typeface="Gotham"/>
              </a:rPr>
              <a:t>Level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833218" y="6169307"/>
            <a:ext cx="166560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Level</a:t>
            </a:r>
            <a:r>
              <a:rPr sz="2300" b="1" spc="-170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231F20"/>
                </a:solidFill>
                <a:latin typeface="Gotham"/>
                <a:cs typeface="Gotham"/>
              </a:rPr>
              <a:t>Knoll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618361" y="6169307"/>
            <a:ext cx="161861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Level</a:t>
            </a:r>
            <a:r>
              <a:rPr sz="2300" b="1" spc="-170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20" dirty="0">
                <a:solidFill>
                  <a:srgbClr val="231F20"/>
                </a:solidFill>
                <a:latin typeface="Gotham"/>
                <a:cs typeface="Gotham"/>
              </a:rPr>
              <a:t>Peak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6209788" y="6169307"/>
            <a:ext cx="195897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Level</a:t>
            </a:r>
            <a:r>
              <a:rPr sz="2300" b="1" spc="-170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231F20"/>
                </a:solidFill>
                <a:latin typeface="Gotham"/>
                <a:cs typeface="Gotham"/>
              </a:rPr>
              <a:t>Stream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932303" y="9980710"/>
            <a:ext cx="194437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Level</a:t>
            </a:r>
            <a:r>
              <a:rPr sz="2300" b="1" spc="-170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231F20"/>
                </a:solidFill>
                <a:latin typeface="Gotham"/>
                <a:cs typeface="Gotham"/>
              </a:rPr>
              <a:t>Glacier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828421" y="9980710"/>
            <a:ext cx="167513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Level</a:t>
            </a:r>
            <a:r>
              <a:rPr sz="2300" b="1" spc="-170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20" dirty="0">
                <a:solidFill>
                  <a:srgbClr val="231F20"/>
                </a:solidFill>
                <a:latin typeface="Gotham"/>
                <a:cs typeface="Gotham"/>
              </a:rPr>
              <a:t>Dune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979454" y="9980710"/>
            <a:ext cx="896619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spc="-10" dirty="0">
                <a:solidFill>
                  <a:srgbClr val="231F20"/>
                </a:solidFill>
                <a:latin typeface="Gotham"/>
                <a:cs typeface="Gotham"/>
              </a:rPr>
              <a:t>Surge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pc="-215" dirty="0"/>
              <a:t>BAFFLES</a:t>
            </a:r>
          </a:p>
        </p:txBody>
      </p:sp>
      <p:pic>
        <p:nvPicPr>
          <p:cNvPr id="22" name="object 22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27139"/>
            <a:ext cx="6596657" cy="848141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85133" y="2827139"/>
            <a:ext cx="6596657" cy="848141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70267" y="2827139"/>
              <a:ext cx="6533832" cy="848141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05082" y="494923"/>
            <a:ext cx="280733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55" dirty="0"/>
              <a:t>BEAMS</a:t>
            </a: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15553" y="10093798"/>
            <a:ext cx="1799018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dimensional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attributes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each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beam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combined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high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resolution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printed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textures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colors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bring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85" dirty="0">
                <a:solidFill>
                  <a:srgbClr val="FFFFFF"/>
                </a:solidFill>
                <a:latin typeface="Gotham Book"/>
                <a:cs typeface="Gotham Book"/>
              </a:rPr>
              <a:t>cost-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effective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5" dirty="0">
                <a:solidFill>
                  <a:srgbClr val="FFFFFF"/>
                </a:solidFill>
                <a:latin typeface="Gotham Book"/>
                <a:cs typeface="Gotham Book"/>
              </a:rPr>
              <a:t>alternative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traditional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materials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added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5" dirty="0">
                <a:solidFill>
                  <a:srgbClr val="FFFFFF"/>
                </a:solidFill>
                <a:latin typeface="Gotham Book"/>
                <a:cs typeface="Gotham Book"/>
              </a:rPr>
              <a:t>sound-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absorbing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qualities.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10680303"/>
            <a:ext cx="20093940" cy="628650"/>
          </a:xfrm>
          <a:custGeom>
            <a:avLst/>
            <a:gdLst/>
            <a:ahLst/>
            <a:cxnLst/>
            <a:rect l="l" t="t" r="r" b="b"/>
            <a:pathLst>
              <a:path w="20093940" h="628650">
                <a:moveTo>
                  <a:pt x="0" y="628253"/>
                </a:moveTo>
                <a:lnTo>
                  <a:pt x="20093629" y="628253"/>
                </a:lnTo>
                <a:lnTo>
                  <a:pt x="20093629" y="0"/>
                </a:lnTo>
                <a:lnTo>
                  <a:pt x="0" y="0"/>
                </a:lnTo>
                <a:lnTo>
                  <a:pt x="0" y="628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5235"/>
            <a:ext cx="20104100" cy="10675620"/>
            <a:chOff x="0" y="5235"/>
            <a:chExt cx="20104100" cy="10675620"/>
          </a:xfrm>
        </p:grpSpPr>
        <p:sp>
          <p:nvSpPr>
            <p:cNvPr id="4" name="object 4"/>
            <p:cNvSpPr/>
            <p:nvPr/>
          </p:nvSpPr>
          <p:spPr>
            <a:xfrm>
              <a:off x="5235" y="5235"/>
              <a:ext cx="20093940" cy="2821940"/>
            </a:xfrm>
            <a:custGeom>
              <a:avLst/>
              <a:gdLst/>
              <a:ahLst/>
              <a:cxnLst/>
              <a:rect l="l" t="t" r="r" b="b"/>
              <a:pathLst>
                <a:path w="20093940" h="2821940">
                  <a:moveTo>
                    <a:pt x="0" y="2821903"/>
                  </a:moveTo>
                  <a:lnTo>
                    <a:pt x="20093629" y="2821903"/>
                  </a:lnTo>
                  <a:lnTo>
                    <a:pt x="20093629" y="0"/>
                  </a:lnTo>
                  <a:lnTo>
                    <a:pt x="0" y="0"/>
                  </a:lnTo>
                  <a:lnTo>
                    <a:pt x="0" y="2821903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2827139"/>
              <a:ext cx="20104100" cy="7853680"/>
            </a:xfrm>
            <a:custGeom>
              <a:avLst/>
              <a:gdLst/>
              <a:ahLst/>
              <a:cxnLst/>
              <a:rect l="l" t="t" r="r" b="b"/>
              <a:pathLst>
                <a:path w="20104100" h="7853680">
                  <a:moveTo>
                    <a:pt x="20104099" y="0"/>
                  </a:moveTo>
                  <a:lnTo>
                    <a:pt x="0" y="0"/>
                  </a:lnTo>
                  <a:lnTo>
                    <a:pt x="0" y="7853164"/>
                  </a:lnTo>
                  <a:lnTo>
                    <a:pt x="20104099" y="78531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24754" y="6827078"/>
              <a:ext cx="25400" cy="27305"/>
            </a:xfrm>
            <a:custGeom>
              <a:avLst/>
              <a:gdLst/>
              <a:ahLst/>
              <a:cxnLst/>
              <a:rect l="l" t="t" r="r" b="b"/>
              <a:pathLst>
                <a:path w="25400" h="27304">
                  <a:moveTo>
                    <a:pt x="25077" y="26847"/>
                  </a:moveTo>
                  <a:lnTo>
                    <a:pt x="23287" y="26847"/>
                  </a:lnTo>
                  <a:lnTo>
                    <a:pt x="17915" y="25056"/>
                  </a:lnTo>
                  <a:lnTo>
                    <a:pt x="12533" y="23266"/>
                  </a:lnTo>
                  <a:lnTo>
                    <a:pt x="10743" y="21475"/>
                  </a:lnTo>
                  <a:lnTo>
                    <a:pt x="7172" y="19685"/>
                  </a:lnTo>
                  <a:lnTo>
                    <a:pt x="5382" y="16093"/>
                  </a:lnTo>
                  <a:lnTo>
                    <a:pt x="3591" y="12523"/>
                  </a:lnTo>
                  <a:lnTo>
                    <a:pt x="1790" y="10732"/>
                  </a:lnTo>
                  <a:lnTo>
                    <a:pt x="1790" y="8942"/>
                  </a:lnTo>
                  <a:lnTo>
                    <a:pt x="0" y="5361"/>
                  </a:ln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524753" y="6810961"/>
              <a:ext cx="55880" cy="43180"/>
            </a:xfrm>
            <a:custGeom>
              <a:avLst/>
              <a:gdLst/>
              <a:ahLst/>
              <a:cxnLst/>
              <a:rect l="l" t="t" r="r" b="b"/>
              <a:pathLst>
                <a:path w="55880" h="43179">
                  <a:moveTo>
                    <a:pt x="0" y="16114"/>
                  </a:moveTo>
                  <a:lnTo>
                    <a:pt x="1790" y="10743"/>
                  </a:lnTo>
                  <a:lnTo>
                    <a:pt x="5371" y="7151"/>
                  </a:lnTo>
                  <a:lnTo>
                    <a:pt x="10743" y="3581"/>
                  </a:lnTo>
                  <a:lnTo>
                    <a:pt x="17905" y="0"/>
                  </a:lnTo>
                  <a:lnTo>
                    <a:pt x="39380" y="0"/>
                  </a:lnTo>
                  <a:lnTo>
                    <a:pt x="48333" y="3581"/>
                  </a:lnTo>
                  <a:lnTo>
                    <a:pt x="51914" y="7151"/>
                  </a:lnTo>
                  <a:lnTo>
                    <a:pt x="53715" y="8952"/>
                  </a:lnTo>
                  <a:lnTo>
                    <a:pt x="55495" y="12533"/>
                  </a:lnTo>
                  <a:lnTo>
                    <a:pt x="55495" y="21465"/>
                  </a:lnTo>
                  <a:lnTo>
                    <a:pt x="53715" y="26857"/>
                  </a:lnTo>
                  <a:lnTo>
                    <a:pt x="53715" y="28648"/>
                  </a:lnTo>
                  <a:lnTo>
                    <a:pt x="51914" y="28648"/>
                  </a:lnTo>
                  <a:lnTo>
                    <a:pt x="48333" y="34019"/>
                  </a:lnTo>
                  <a:lnTo>
                    <a:pt x="44752" y="37580"/>
                  </a:lnTo>
                  <a:lnTo>
                    <a:pt x="39380" y="41171"/>
                  </a:lnTo>
                  <a:lnTo>
                    <a:pt x="34009" y="42962"/>
                  </a:lnTo>
                  <a:lnTo>
                    <a:pt x="30428" y="42962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22827" y="4097130"/>
              <a:ext cx="55880" cy="18415"/>
            </a:xfrm>
            <a:custGeom>
              <a:avLst/>
              <a:gdLst/>
              <a:ahLst/>
              <a:cxnLst/>
              <a:rect l="l" t="t" r="r" b="b"/>
              <a:pathLst>
                <a:path w="55879" h="18414">
                  <a:moveTo>
                    <a:pt x="55506" y="16114"/>
                  </a:moveTo>
                  <a:lnTo>
                    <a:pt x="55506" y="14324"/>
                  </a:lnTo>
                  <a:lnTo>
                    <a:pt x="53715" y="10743"/>
                  </a:lnTo>
                  <a:lnTo>
                    <a:pt x="50155" y="8952"/>
                  </a:lnTo>
                  <a:lnTo>
                    <a:pt x="48365" y="5371"/>
                  </a:lnTo>
                  <a:lnTo>
                    <a:pt x="37600" y="1790"/>
                  </a:lnTo>
                  <a:lnTo>
                    <a:pt x="32218" y="0"/>
                  </a:lnTo>
                  <a:lnTo>
                    <a:pt x="26868" y="0"/>
                  </a:lnTo>
                  <a:lnTo>
                    <a:pt x="17894" y="1790"/>
                  </a:lnTo>
                  <a:lnTo>
                    <a:pt x="10753" y="3581"/>
                  </a:lnTo>
                  <a:lnTo>
                    <a:pt x="5392" y="7162"/>
                  </a:lnTo>
                  <a:lnTo>
                    <a:pt x="1790" y="12533"/>
                  </a:lnTo>
                  <a:lnTo>
                    <a:pt x="0" y="17905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524753" y="6803797"/>
              <a:ext cx="55880" cy="20320"/>
            </a:xfrm>
            <a:custGeom>
              <a:avLst/>
              <a:gdLst/>
              <a:ahLst/>
              <a:cxnLst/>
              <a:rect l="l" t="t" r="r" b="b"/>
              <a:pathLst>
                <a:path w="55880" h="20320">
                  <a:moveTo>
                    <a:pt x="0" y="19695"/>
                  </a:moveTo>
                  <a:lnTo>
                    <a:pt x="1790" y="14324"/>
                  </a:lnTo>
                  <a:lnTo>
                    <a:pt x="5371" y="10732"/>
                  </a:lnTo>
                  <a:lnTo>
                    <a:pt x="10743" y="7162"/>
                  </a:lnTo>
                  <a:lnTo>
                    <a:pt x="17905" y="3581"/>
                  </a:lnTo>
                  <a:lnTo>
                    <a:pt x="39380" y="3581"/>
                  </a:lnTo>
                  <a:lnTo>
                    <a:pt x="48333" y="8942"/>
                  </a:lnTo>
                  <a:lnTo>
                    <a:pt x="51914" y="10732"/>
                  </a:lnTo>
                  <a:lnTo>
                    <a:pt x="53715" y="12533"/>
                  </a:lnTo>
                  <a:lnTo>
                    <a:pt x="55495" y="16114"/>
                  </a:lnTo>
                  <a:lnTo>
                    <a:pt x="55495" y="19695"/>
                  </a:lnTo>
                  <a:lnTo>
                    <a:pt x="55495" y="12533"/>
                  </a:lnTo>
                  <a:lnTo>
                    <a:pt x="53715" y="10732"/>
                  </a:lnTo>
                  <a:lnTo>
                    <a:pt x="51914" y="7162"/>
                  </a:lnTo>
                  <a:lnTo>
                    <a:pt x="48333" y="5371"/>
                  </a:lnTo>
                  <a:lnTo>
                    <a:pt x="39380" y="1790"/>
                  </a:lnTo>
                  <a:lnTo>
                    <a:pt x="34009" y="0"/>
                  </a:lnTo>
                  <a:lnTo>
                    <a:pt x="26847" y="0"/>
                  </a:lnTo>
                  <a:lnTo>
                    <a:pt x="17905" y="1790"/>
                  </a:lnTo>
                  <a:lnTo>
                    <a:pt x="10743" y="3581"/>
                  </a:lnTo>
                  <a:lnTo>
                    <a:pt x="5371" y="7162"/>
                  </a:lnTo>
                  <a:lnTo>
                    <a:pt x="1790" y="10732"/>
                  </a:lnTo>
                  <a:lnTo>
                    <a:pt x="0" y="16114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22824" y="4118618"/>
              <a:ext cx="25400" cy="29209"/>
            </a:xfrm>
            <a:custGeom>
              <a:avLst/>
              <a:gdLst/>
              <a:ahLst/>
              <a:cxnLst/>
              <a:rect l="l" t="t" r="r" b="b"/>
              <a:pathLst>
                <a:path w="25400" h="29210">
                  <a:moveTo>
                    <a:pt x="25077" y="28637"/>
                  </a:moveTo>
                  <a:lnTo>
                    <a:pt x="23287" y="28637"/>
                  </a:lnTo>
                  <a:lnTo>
                    <a:pt x="17936" y="26847"/>
                  </a:lnTo>
                  <a:lnTo>
                    <a:pt x="12544" y="23266"/>
                  </a:lnTo>
                  <a:lnTo>
                    <a:pt x="8963" y="21496"/>
                  </a:lnTo>
                  <a:lnTo>
                    <a:pt x="7193" y="19685"/>
                  </a:lnTo>
                  <a:lnTo>
                    <a:pt x="5402" y="16104"/>
                  </a:lnTo>
                  <a:lnTo>
                    <a:pt x="3612" y="12523"/>
                  </a:lnTo>
                  <a:lnTo>
                    <a:pt x="1790" y="10732"/>
                  </a:lnTo>
                  <a:lnTo>
                    <a:pt x="1790" y="8942"/>
                  </a:lnTo>
                  <a:lnTo>
                    <a:pt x="0" y="5361"/>
                  </a:ln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822844" y="4086393"/>
              <a:ext cx="55880" cy="60960"/>
            </a:xfrm>
            <a:custGeom>
              <a:avLst/>
              <a:gdLst/>
              <a:ahLst/>
              <a:cxnLst/>
              <a:rect l="l" t="t" r="r" b="b"/>
              <a:pathLst>
                <a:path w="55879" h="60960">
                  <a:moveTo>
                    <a:pt x="0" y="32218"/>
                  </a:moveTo>
                  <a:lnTo>
                    <a:pt x="1790" y="26847"/>
                  </a:lnTo>
                  <a:lnTo>
                    <a:pt x="5350" y="23266"/>
                  </a:lnTo>
                  <a:lnTo>
                    <a:pt x="10743" y="19685"/>
                  </a:lnTo>
                  <a:lnTo>
                    <a:pt x="17905" y="16104"/>
                  </a:lnTo>
                  <a:lnTo>
                    <a:pt x="37590" y="16104"/>
                  </a:lnTo>
                  <a:lnTo>
                    <a:pt x="48333" y="21475"/>
                  </a:lnTo>
                  <a:lnTo>
                    <a:pt x="50103" y="23266"/>
                  </a:lnTo>
                  <a:lnTo>
                    <a:pt x="53705" y="26847"/>
                  </a:lnTo>
                  <a:lnTo>
                    <a:pt x="55495" y="30428"/>
                  </a:lnTo>
                  <a:lnTo>
                    <a:pt x="55495" y="39380"/>
                  </a:lnTo>
                  <a:lnTo>
                    <a:pt x="53705" y="42962"/>
                  </a:lnTo>
                  <a:lnTo>
                    <a:pt x="51893" y="44752"/>
                  </a:lnTo>
                  <a:lnTo>
                    <a:pt x="48333" y="50124"/>
                  </a:lnTo>
                  <a:lnTo>
                    <a:pt x="44752" y="55495"/>
                  </a:lnTo>
                  <a:lnTo>
                    <a:pt x="39380" y="57275"/>
                  </a:lnTo>
                  <a:lnTo>
                    <a:pt x="34009" y="59066"/>
                  </a:lnTo>
                  <a:lnTo>
                    <a:pt x="32218" y="59066"/>
                  </a:lnTo>
                  <a:lnTo>
                    <a:pt x="30428" y="60856"/>
                  </a:lnTo>
                </a:path>
                <a:path w="55879" h="60960">
                  <a:moveTo>
                    <a:pt x="0" y="32218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822844" y="4070274"/>
              <a:ext cx="53975" cy="16510"/>
            </a:xfrm>
            <a:custGeom>
              <a:avLst/>
              <a:gdLst/>
              <a:ahLst/>
              <a:cxnLst/>
              <a:rect l="l" t="t" r="r" b="b"/>
              <a:pathLst>
                <a:path w="53975" h="16510">
                  <a:moveTo>
                    <a:pt x="0" y="16114"/>
                  </a:moveTo>
                  <a:lnTo>
                    <a:pt x="1790" y="10743"/>
                  </a:lnTo>
                  <a:lnTo>
                    <a:pt x="5350" y="7162"/>
                  </a:lnTo>
                  <a:lnTo>
                    <a:pt x="10743" y="3581"/>
                  </a:lnTo>
                  <a:lnTo>
                    <a:pt x="17905" y="0"/>
                  </a:lnTo>
                  <a:lnTo>
                    <a:pt x="37590" y="0"/>
                  </a:lnTo>
                  <a:lnTo>
                    <a:pt x="48333" y="5371"/>
                  </a:lnTo>
                  <a:lnTo>
                    <a:pt x="50103" y="7162"/>
                  </a:lnTo>
                  <a:lnTo>
                    <a:pt x="53705" y="1074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876542" y="4081020"/>
              <a:ext cx="1905" cy="30480"/>
            </a:xfrm>
            <a:custGeom>
              <a:avLst/>
              <a:gdLst/>
              <a:ahLst/>
              <a:cxnLst/>
              <a:rect l="l" t="t" r="r" b="b"/>
              <a:pathLst>
                <a:path w="1904" h="30479">
                  <a:moveTo>
                    <a:pt x="0" y="0"/>
                  </a:moveTo>
                  <a:lnTo>
                    <a:pt x="1790" y="1790"/>
                  </a:lnTo>
                  <a:lnTo>
                    <a:pt x="1790" y="30428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542658" y="6764430"/>
              <a:ext cx="1905" cy="14604"/>
            </a:xfrm>
            <a:custGeom>
              <a:avLst/>
              <a:gdLst/>
              <a:ahLst/>
              <a:cxnLst/>
              <a:rect l="l" t="t" r="r" b="b"/>
              <a:pathLst>
                <a:path w="1905" h="14604">
                  <a:moveTo>
                    <a:pt x="1790" y="7141"/>
                  </a:moveTo>
                  <a:lnTo>
                    <a:pt x="1790" y="0"/>
                  </a:lnTo>
                  <a:lnTo>
                    <a:pt x="0" y="0"/>
                  </a:lnTo>
                  <a:lnTo>
                    <a:pt x="0" y="1430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835373" y="4285089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7905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835373" y="4276145"/>
              <a:ext cx="30480" cy="27305"/>
            </a:xfrm>
            <a:custGeom>
              <a:avLst/>
              <a:gdLst/>
              <a:ahLst/>
              <a:cxnLst/>
              <a:rect l="l" t="t" r="r" b="b"/>
              <a:pathLst>
                <a:path w="30479" h="27304">
                  <a:moveTo>
                    <a:pt x="0" y="8952"/>
                  </a:moveTo>
                  <a:lnTo>
                    <a:pt x="1790" y="7162"/>
                  </a:lnTo>
                  <a:lnTo>
                    <a:pt x="3560" y="3581"/>
                  </a:lnTo>
                  <a:lnTo>
                    <a:pt x="5350" y="1790"/>
                  </a:lnTo>
                  <a:lnTo>
                    <a:pt x="8952" y="1790"/>
                  </a:lnTo>
                  <a:lnTo>
                    <a:pt x="14324" y="0"/>
                  </a:lnTo>
                  <a:lnTo>
                    <a:pt x="21465" y="1790"/>
                  </a:lnTo>
                  <a:lnTo>
                    <a:pt x="25056" y="3581"/>
                  </a:lnTo>
                  <a:lnTo>
                    <a:pt x="28637" y="5371"/>
                  </a:lnTo>
                  <a:lnTo>
                    <a:pt x="30428" y="8952"/>
                  </a:lnTo>
                  <a:lnTo>
                    <a:pt x="30428" y="26857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842540" y="4055956"/>
              <a:ext cx="19685" cy="16510"/>
            </a:xfrm>
            <a:custGeom>
              <a:avLst/>
              <a:gdLst/>
              <a:ahLst/>
              <a:cxnLst/>
              <a:rect l="l" t="t" r="r" b="b"/>
              <a:pathLst>
                <a:path w="19685" h="16510">
                  <a:moveTo>
                    <a:pt x="0" y="0"/>
                  </a:moveTo>
                  <a:lnTo>
                    <a:pt x="19664" y="7162"/>
                  </a:lnTo>
                  <a:lnTo>
                    <a:pt x="19664" y="16114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838959" y="4055954"/>
              <a:ext cx="3810" cy="14604"/>
            </a:xfrm>
            <a:custGeom>
              <a:avLst/>
              <a:gdLst/>
              <a:ahLst/>
              <a:cxnLst/>
              <a:rect l="l" t="t" r="r" b="b"/>
              <a:pathLst>
                <a:path w="3810" h="14604">
                  <a:moveTo>
                    <a:pt x="3581" y="7162"/>
                  </a:moveTo>
                  <a:lnTo>
                    <a:pt x="3581" y="0"/>
                  </a:lnTo>
                  <a:lnTo>
                    <a:pt x="1790" y="0"/>
                  </a:lnTo>
                  <a:lnTo>
                    <a:pt x="1790" y="8952"/>
                  </a:lnTo>
                  <a:lnTo>
                    <a:pt x="0" y="14324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853277" y="4140094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0" y="1790"/>
                  </a:moveTo>
                  <a:lnTo>
                    <a:pt x="1790" y="0"/>
                  </a:ln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846115" y="4138304"/>
              <a:ext cx="7620" cy="3810"/>
            </a:xfrm>
            <a:custGeom>
              <a:avLst/>
              <a:gdLst/>
              <a:ahLst/>
              <a:cxnLst/>
              <a:rect l="l" t="t" r="r" b="b"/>
              <a:pathLst>
                <a:path w="7620" h="3810">
                  <a:moveTo>
                    <a:pt x="7162" y="1790"/>
                  </a:moveTo>
                  <a:lnTo>
                    <a:pt x="5371" y="0"/>
                  </a:lnTo>
                  <a:lnTo>
                    <a:pt x="3581" y="0"/>
                  </a:lnTo>
                  <a:lnTo>
                    <a:pt x="0" y="1790"/>
                  </a:lnTo>
                  <a:lnTo>
                    <a:pt x="0" y="3581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846110" y="41418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524754" y="6802003"/>
              <a:ext cx="55880" cy="18415"/>
            </a:xfrm>
            <a:custGeom>
              <a:avLst/>
              <a:gdLst/>
              <a:ahLst/>
              <a:cxnLst/>
              <a:rect l="l" t="t" r="r" b="b"/>
              <a:pathLst>
                <a:path w="55880" h="18415">
                  <a:moveTo>
                    <a:pt x="55495" y="17905"/>
                  </a:moveTo>
                  <a:lnTo>
                    <a:pt x="55495" y="14324"/>
                  </a:lnTo>
                  <a:lnTo>
                    <a:pt x="53715" y="10764"/>
                  </a:lnTo>
                  <a:lnTo>
                    <a:pt x="51935" y="8952"/>
                  </a:lnTo>
                  <a:lnTo>
                    <a:pt x="48354" y="5371"/>
                  </a:lnTo>
                  <a:lnTo>
                    <a:pt x="39380" y="1790"/>
                  </a:lnTo>
                  <a:lnTo>
                    <a:pt x="34030" y="0"/>
                  </a:lnTo>
                  <a:lnTo>
                    <a:pt x="26857" y="0"/>
                  </a:lnTo>
                  <a:lnTo>
                    <a:pt x="17905" y="1790"/>
                  </a:lnTo>
                  <a:lnTo>
                    <a:pt x="10743" y="3581"/>
                  </a:lnTo>
                  <a:lnTo>
                    <a:pt x="5382" y="7162"/>
                  </a:lnTo>
                  <a:lnTo>
                    <a:pt x="1790" y="12554"/>
                  </a:lnTo>
                  <a:lnTo>
                    <a:pt x="0" y="17905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524753" y="6794856"/>
              <a:ext cx="0" cy="32384"/>
            </a:xfrm>
            <a:custGeom>
              <a:avLst/>
              <a:gdLst/>
              <a:ahLst/>
              <a:cxnLst/>
              <a:rect l="l" t="t" r="r" b="b"/>
              <a:pathLst>
                <a:path h="32384">
                  <a:moveTo>
                    <a:pt x="0" y="32218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524753" y="6776945"/>
              <a:ext cx="53975" cy="18415"/>
            </a:xfrm>
            <a:custGeom>
              <a:avLst/>
              <a:gdLst/>
              <a:ahLst/>
              <a:cxnLst/>
              <a:rect l="l" t="t" r="r" b="b"/>
              <a:pathLst>
                <a:path w="53975" h="18415">
                  <a:moveTo>
                    <a:pt x="0" y="17905"/>
                  </a:moveTo>
                  <a:lnTo>
                    <a:pt x="26847" y="0"/>
                  </a:lnTo>
                  <a:lnTo>
                    <a:pt x="34009" y="1790"/>
                  </a:lnTo>
                  <a:lnTo>
                    <a:pt x="39380" y="1790"/>
                  </a:lnTo>
                  <a:lnTo>
                    <a:pt x="48333" y="5371"/>
                  </a:lnTo>
                  <a:lnTo>
                    <a:pt x="51914" y="8942"/>
                  </a:lnTo>
                  <a:lnTo>
                    <a:pt x="53715" y="1074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578466" y="6787684"/>
              <a:ext cx="1905" cy="32384"/>
            </a:xfrm>
            <a:custGeom>
              <a:avLst/>
              <a:gdLst/>
              <a:ahLst/>
              <a:cxnLst/>
              <a:rect l="l" t="t" r="r" b="b"/>
              <a:pathLst>
                <a:path w="1905" h="32384">
                  <a:moveTo>
                    <a:pt x="0" y="0"/>
                  </a:moveTo>
                  <a:lnTo>
                    <a:pt x="1780" y="3581"/>
                  </a:lnTo>
                  <a:lnTo>
                    <a:pt x="1780" y="32218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5847902" y="4469477"/>
              <a:ext cx="0" cy="753745"/>
            </a:xfrm>
            <a:custGeom>
              <a:avLst/>
              <a:gdLst/>
              <a:ahLst/>
              <a:cxnLst/>
              <a:rect l="l" t="t" r="r" b="b"/>
              <a:pathLst>
                <a:path h="753745">
                  <a:moveTo>
                    <a:pt x="0" y="753641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846112" y="4471264"/>
              <a:ext cx="1905" cy="3810"/>
            </a:xfrm>
            <a:custGeom>
              <a:avLst/>
              <a:gdLst/>
              <a:ahLst/>
              <a:cxnLst/>
              <a:rect l="l" t="t" r="r" b="b"/>
              <a:pathLst>
                <a:path w="1904" h="3810">
                  <a:moveTo>
                    <a:pt x="1790" y="3581"/>
                  </a:moveTo>
                  <a:lnTo>
                    <a:pt x="0" y="1790"/>
                  </a:ln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5842381" y="4467548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454" y="3733"/>
                  </a:moveTo>
                  <a:lnTo>
                    <a:pt x="6362" y="1092"/>
                  </a:lnTo>
                  <a:lnTo>
                    <a:pt x="3721" y="0"/>
                  </a:lnTo>
                  <a:lnTo>
                    <a:pt x="1092" y="1092"/>
                  </a:lnTo>
                  <a:lnTo>
                    <a:pt x="0" y="3733"/>
                  </a:lnTo>
                  <a:lnTo>
                    <a:pt x="1092" y="6362"/>
                  </a:lnTo>
                  <a:lnTo>
                    <a:pt x="3721" y="7454"/>
                  </a:lnTo>
                  <a:lnTo>
                    <a:pt x="6362" y="6362"/>
                  </a:lnTo>
                  <a:lnTo>
                    <a:pt x="7454" y="373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5846110" y="44694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17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5846110" y="44694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844175" y="4465758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3727"/>
                  </a:moveTo>
                  <a:lnTo>
                    <a:pt x="1091" y="1091"/>
                  </a:lnTo>
                  <a:lnTo>
                    <a:pt x="3727" y="0"/>
                  </a:lnTo>
                  <a:lnTo>
                    <a:pt x="6363" y="1091"/>
                  </a:lnTo>
                  <a:lnTo>
                    <a:pt x="7455" y="3727"/>
                  </a:lnTo>
                  <a:lnTo>
                    <a:pt x="6363" y="6363"/>
                  </a:lnTo>
                  <a:lnTo>
                    <a:pt x="3727" y="7455"/>
                  </a:lnTo>
                  <a:lnTo>
                    <a:pt x="1091" y="6363"/>
                  </a:lnTo>
                  <a:lnTo>
                    <a:pt x="0" y="372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847902" y="4469485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356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847758" y="4465758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3727"/>
                  </a:moveTo>
                  <a:lnTo>
                    <a:pt x="1091" y="1091"/>
                  </a:lnTo>
                  <a:lnTo>
                    <a:pt x="3727" y="0"/>
                  </a:lnTo>
                  <a:lnTo>
                    <a:pt x="6363" y="1091"/>
                  </a:lnTo>
                  <a:lnTo>
                    <a:pt x="7455" y="3727"/>
                  </a:lnTo>
                  <a:lnTo>
                    <a:pt x="6363" y="6363"/>
                  </a:lnTo>
                  <a:lnTo>
                    <a:pt x="3727" y="7455"/>
                  </a:lnTo>
                  <a:lnTo>
                    <a:pt x="1091" y="6363"/>
                  </a:lnTo>
                  <a:lnTo>
                    <a:pt x="0" y="372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5851485" y="44694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5849544" y="4465770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454" y="3721"/>
                  </a:moveTo>
                  <a:lnTo>
                    <a:pt x="6362" y="1079"/>
                  </a:lnTo>
                  <a:lnTo>
                    <a:pt x="3721" y="0"/>
                  </a:lnTo>
                  <a:lnTo>
                    <a:pt x="1092" y="1079"/>
                  </a:lnTo>
                  <a:lnTo>
                    <a:pt x="0" y="3721"/>
                  </a:lnTo>
                  <a:lnTo>
                    <a:pt x="1092" y="6362"/>
                  </a:lnTo>
                  <a:lnTo>
                    <a:pt x="3721" y="7454"/>
                  </a:lnTo>
                  <a:lnTo>
                    <a:pt x="6362" y="6362"/>
                  </a:lnTo>
                  <a:lnTo>
                    <a:pt x="7454" y="372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5853277" y="4469485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0" y="0"/>
                  </a:moveTo>
                  <a:lnTo>
                    <a:pt x="1790" y="179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851343" y="4467542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3727"/>
                  </a:moveTo>
                  <a:lnTo>
                    <a:pt x="1091" y="1091"/>
                  </a:lnTo>
                  <a:lnTo>
                    <a:pt x="3727" y="0"/>
                  </a:lnTo>
                  <a:lnTo>
                    <a:pt x="6363" y="1091"/>
                  </a:lnTo>
                  <a:lnTo>
                    <a:pt x="7455" y="3727"/>
                  </a:lnTo>
                  <a:lnTo>
                    <a:pt x="6363" y="6363"/>
                  </a:lnTo>
                  <a:lnTo>
                    <a:pt x="3727" y="7455"/>
                  </a:lnTo>
                  <a:lnTo>
                    <a:pt x="1091" y="6363"/>
                  </a:lnTo>
                  <a:lnTo>
                    <a:pt x="0" y="372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5855070" y="44712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0"/>
                  </a:moveTo>
                  <a:lnTo>
                    <a:pt x="0" y="179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851334" y="4469326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454" y="3733"/>
                  </a:moveTo>
                  <a:lnTo>
                    <a:pt x="6362" y="1092"/>
                  </a:lnTo>
                  <a:lnTo>
                    <a:pt x="3733" y="0"/>
                  </a:lnTo>
                  <a:lnTo>
                    <a:pt x="1092" y="1092"/>
                  </a:lnTo>
                  <a:lnTo>
                    <a:pt x="0" y="3733"/>
                  </a:lnTo>
                  <a:lnTo>
                    <a:pt x="1092" y="6375"/>
                  </a:lnTo>
                  <a:lnTo>
                    <a:pt x="3733" y="7467"/>
                  </a:lnTo>
                  <a:lnTo>
                    <a:pt x="6362" y="6375"/>
                  </a:lnTo>
                  <a:lnTo>
                    <a:pt x="7454" y="373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5853280" y="4473054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1790" y="0"/>
                  </a:moveTo>
                  <a:lnTo>
                    <a:pt x="0" y="179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5847902" y="4140091"/>
              <a:ext cx="0" cy="95250"/>
            </a:xfrm>
            <a:custGeom>
              <a:avLst/>
              <a:gdLst/>
              <a:ahLst/>
              <a:cxnLst/>
              <a:rect l="l" t="t" r="r" b="b"/>
              <a:pathLst>
                <a:path h="95250">
                  <a:moveTo>
                    <a:pt x="0" y="94876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5838958" y="4055954"/>
              <a:ext cx="1905" cy="16510"/>
            </a:xfrm>
            <a:custGeom>
              <a:avLst/>
              <a:gdLst/>
              <a:ahLst/>
              <a:cxnLst/>
              <a:rect l="l" t="t" r="r" b="b"/>
              <a:pathLst>
                <a:path w="1904" h="16510">
                  <a:moveTo>
                    <a:pt x="0" y="16114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5822844" y="4095344"/>
              <a:ext cx="55880" cy="21590"/>
            </a:xfrm>
            <a:custGeom>
              <a:avLst/>
              <a:gdLst/>
              <a:ahLst/>
              <a:cxnLst/>
              <a:rect l="l" t="t" r="r" b="b"/>
              <a:pathLst>
                <a:path w="55879" h="21589">
                  <a:moveTo>
                    <a:pt x="0" y="19685"/>
                  </a:moveTo>
                  <a:lnTo>
                    <a:pt x="26847" y="3570"/>
                  </a:lnTo>
                  <a:lnTo>
                    <a:pt x="32218" y="3570"/>
                  </a:lnTo>
                  <a:lnTo>
                    <a:pt x="37590" y="5361"/>
                  </a:lnTo>
                  <a:lnTo>
                    <a:pt x="48333" y="8942"/>
                  </a:lnTo>
                  <a:lnTo>
                    <a:pt x="50103" y="10732"/>
                  </a:lnTo>
                  <a:lnTo>
                    <a:pt x="53705" y="14313"/>
                  </a:lnTo>
                  <a:lnTo>
                    <a:pt x="55495" y="17894"/>
                  </a:lnTo>
                  <a:lnTo>
                    <a:pt x="55495" y="21475"/>
                  </a:lnTo>
                  <a:lnTo>
                    <a:pt x="55495" y="14313"/>
                  </a:lnTo>
                  <a:lnTo>
                    <a:pt x="53705" y="10732"/>
                  </a:lnTo>
                  <a:lnTo>
                    <a:pt x="50103" y="7151"/>
                  </a:lnTo>
                  <a:lnTo>
                    <a:pt x="48333" y="5361"/>
                  </a:lnTo>
                  <a:lnTo>
                    <a:pt x="37590" y="1780"/>
                  </a:lnTo>
                  <a:lnTo>
                    <a:pt x="32218" y="0"/>
                  </a:lnTo>
                  <a:lnTo>
                    <a:pt x="26847" y="0"/>
                  </a:lnTo>
                  <a:lnTo>
                    <a:pt x="17905" y="1780"/>
                  </a:lnTo>
                  <a:lnTo>
                    <a:pt x="10743" y="3570"/>
                  </a:lnTo>
                  <a:lnTo>
                    <a:pt x="5350" y="7151"/>
                  </a:lnTo>
                  <a:lnTo>
                    <a:pt x="1790" y="12523"/>
                  </a:lnTo>
                  <a:lnTo>
                    <a:pt x="0" y="16104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5822827" y="4093556"/>
              <a:ext cx="55880" cy="18415"/>
            </a:xfrm>
            <a:custGeom>
              <a:avLst/>
              <a:gdLst/>
              <a:ahLst/>
              <a:cxnLst/>
              <a:rect l="l" t="t" r="r" b="b"/>
              <a:pathLst>
                <a:path w="55879" h="18414">
                  <a:moveTo>
                    <a:pt x="55506" y="17905"/>
                  </a:moveTo>
                  <a:lnTo>
                    <a:pt x="55506" y="14324"/>
                  </a:lnTo>
                  <a:lnTo>
                    <a:pt x="53715" y="10743"/>
                  </a:lnTo>
                  <a:lnTo>
                    <a:pt x="50155" y="8952"/>
                  </a:lnTo>
                  <a:lnTo>
                    <a:pt x="48365" y="5371"/>
                  </a:lnTo>
                  <a:lnTo>
                    <a:pt x="37600" y="1790"/>
                  </a:lnTo>
                  <a:lnTo>
                    <a:pt x="32218" y="1790"/>
                  </a:lnTo>
                  <a:lnTo>
                    <a:pt x="26868" y="0"/>
                  </a:lnTo>
                  <a:lnTo>
                    <a:pt x="17894" y="1790"/>
                  </a:lnTo>
                  <a:lnTo>
                    <a:pt x="10753" y="3581"/>
                  </a:lnTo>
                  <a:lnTo>
                    <a:pt x="5392" y="7162"/>
                  </a:lnTo>
                  <a:lnTo>
                    <a:pt x="1790" y="12533"/>
                  </a:lnTo>
                  <a:lnTo>
                    <a:pt x="0" y="17905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1555193" y="6848551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5" h="1904">
                  <a:moveTo>
                    <a:pt x="0" y="1790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1549843" y="6846758"/>
              <a:ext cx="7620" cy="3810"/>
            </a:xfrm>
            <a:custGeom>
              <a:avLst/>
              <a:gdLst/>
              <a:ahLst/>
              <a:cxnLst/>
              <a:rect l="l" t="t" r="r" b="b"/>
              <a:pathLst>
                <a:path w="7619" h="3809">
                  <a:moveTo>
                    <a:pt x="7141" y="1790"/>
                  </a:moveTo>
                  <a:lnTo>
                    <a:pt x="3560" y="0"/>
                  </a:lnTo>
                  <a:lnTo>
                    <a:pt x="1769" y="0"/>
                  </a:lnTo>
                  <a:lnTo>
                    <a:pt x="0" y="1790"/>
                  </a:lnTo>
                  <a:lnTo>
                    <a:pt x="0" y="3581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1546104" y="6846614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19" h="7620">
                  <a:moveTo>
                    <a:pt x="0" y="3727"/>
                  </a:moveTo>
                  <a:lnTo>
                    <a:pt x="1091" y="1091"/>
                  </a:lnTo>
                  <a:lnTo>
                    <a:pt x="3727" y="0"/>
                  </a:lnTo>
                  <a:lnTo>
                    <a:pt x="6363" y="1091"/>
                  </a:lnTo>
                  <a:lnTo>
                    <a:pt x="7455" y="3727"/>
                  </a:lnTo>
                  <a:lnTo>
                    <a:pt x="6363" y="6363"/>
                  </a:lnTo>
                  <a:lnTo>
                    <a:pt x="3727" y="7455"/>
                  </a:lnTo>
                  <a:lnTo>
                    <a:pt x="1091" y="6363"/>
                  </a:lnTo>
                  <a:lnTo>
                    <a:pt x="0" y="372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1524754" y="6805585"/>
              <a:ext cx="55880" cy="18415"/>
            </a:xfrm>
            <a:custGeom>
              <a:avLst/>
              <a:gdLst/>
              <a:ahLst/>
              <a:cxnLst/>
              <a:rect l="l" t="t" r="r" b="b"/>
              <a:pathLst>
                <a:path w="55880" h="18415">
                  <a:moveTo>
                    <a:pt x="55495" y="16114"/>
                  </a:moveTo>
                  <a:lnTo>
                    <a:pt x="55495" y="12533"/>
                  </a:lnTo>
                  <a:lnTo>
                    <a:pt x="53715" y="10743"/>
                  </a:lnTo>
                  <a:lnTo>
                    <a:pt x="51935" y="7151"/>
                  </a:lnTo>
                  <a:lnTo>
                    <a:pt x="48354" y="5361"/>
                  </a:lnTo>
                  <a:lnTo>
                    <a:pt x="39380" y="1790"/>
                  </a:lnTo>
                  <a:lnTo>
                    <a:pt x="34030" y="0"/>
                  </a:lnTo>
                  <a:lnTo>
                    <a:pt x="26857" y="0"/>
                  </a:lnTo>
                  <a:lnTo>
                    <a:pt x="17905" y="1790"/>
                  </a:lnTo>
                  <a:lnTo>
                    <a:pt x="10743" y="3581"/>
                  </a:lnTo>
                  <a:lnTo>
                    <a:pt x="5382" y="7151"/>
                  </a:lnTo>
                  <a:lnTo>
                    <a:pt x="1790" y="12533"/>
                  </a:lnTo>
                  <a:lnTo>
                    <a:pt x="0" y="17905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5853277" y="4469485"/>
              <a:ext cx="0" cy="750570"/>
            </a:xfrm>
            <a:custGeom>
              <a:avLst/>
              <a:gdLst/>
              <a:ahLst/>
              <a:cxnLst/>
              <a:rect l="l" t="t" r="r" b="b"/>
              <a:pathLst>
                <a:path h="750570">
                  <a:moveTo>
                    <a:pt x="0" y="0"/>
                  </a:moveTo>
                  <a:lnTo>
                    <a:pt x="0" y="75006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5833578" y="4469496"/>
              <a:ext cx="14604" cy="7620"/>
            </a:xfrm>
            <a:custGeom>
              <a:avLst/>
              <a:gdLst/>
              <a:ahLst/>
              <a:cxnLst/>
              <a:rect l="l" t="t" r="r" b="b"/>
              <a:pathLst>
                <a:path w="14604" h="7620">
                  <a:moveTo>
                    <a:pt x="14324" y="7141"/>
                  </a:moveTo>
                  <a:lnTo>
                    <a:pt x="8973" y="7141"/>
                  </a:lnTo>
                  <a:lnTo>
                    <a:pt x="5361" y="5350"/>
                  </a:lnTo>
                  <a:lnTo>
                    <a:pt x="1790" y="3560"/>
                  </a:ln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5833581" y="44676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17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5830010" y="4458739"/>
              <a:ext cx="3810" cy="9525"/>
            </a:xfrm>
            <a:custGeom>
              <a:avLst/>
              <a:gdLst/>
              <a:ahLst/>
              <a:cxnLst/>
              <a:rect l="l" t="t" r="r" b="b"/>
              <a:pathLst>
                <a:path w="3810" h="9525">
                  <a:moveTo>
                    <a:pt x="3570" y="8952"/>
                  </a:moveTo>
                  <a:lnTo>
                    <a:pt x="0" y="5371"/>
                  </a:ln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5830013" y="44569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17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5826277" y="4453222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454" y="3733"/>
                  </a:moveTo>
                  <a:lnTo>
                    <a:pt x="6362" y="1092"/>
                  </a:lnTo>
                  <a:lnTo>
                    <a:pt x="3733" y="0"/>
                  </a:lnTo>
                  <a:lnTo>
                    <a:pt x="1092" y="1092"/>
                  </a:lnTo>
                  <a:lnTo>
                    <a:pt x="0" y="3733"/>
                  </a:lnTo>
                  <a:lnTo>
                    <a:pt x="1092" y="6362"/>
                  </a:lnTo>
                  <a:lnTo>
                    <a:pt x="3733" y="7454"/>
                  </a:lnTo>
                  <a:lnTo>
                    <a:pt x="6362" y="6362"/>
                  </a:lnTo>
                  <a:lnTo>
                    <a:pt x="7454" y="373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5830013" y="44551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17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5826277" y="4451432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454" y="3733"/>
                  </a:moveTo>
                  <a:lnTo>
                    <a:pt x="6362" y="1092"/>
                  </a:lnTo>
                  <a:lnTo>
                    <a:pt x="3733" y="0"/>
                  </a:lnTo>
                  <a:lnTo>
                    <a:pt x="1092" y="1092"/>
                  </a:lnTo>
                  <a:lnTo>
                    <a:pt x="0" y="3733"/>
                  </a:lnTo>
                  <a:lnTo>
                    <a:pt x="1092" y="6362"/>
                  </a:lnTo>
                  <a:lnTo>
                    <a:pt x="3733" y="7454"/>
                  </a:lnTo>
                  <a:lnTo>
                    <a:pt x="6362" y="6362"/>
                  </a:lnTo>
                  <a:lnTo>
                    <a:pt x="7454" y="373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5830013" y="4453367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0" y="1790"/>
                  </a:moveTo>
                  <a:lnTo>
                    <a:pt x="0" y="0"/>
                  </a:lnTo>
                  <a:lnTo>
                    <a:pt x="1769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5828062" y="4449637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3727"/>
                  </a:moveTo>
                  <a:lnTo>
                    <a:pt x="1091" y="1091"/>
                  </a:lnTo>
                  <a:lnTo>
                    <a:pt x="3727" y="0"/>
                  </a:lnTo>
                  <a:lnTo>
                    <a:pt x="6363" y="1091"/>
                  </a:lnTo>
                  <a:lnTo>
                    <a:pt x="7455" y="3727"/>
                  </a:lnTo>
                  <a:lnTo>
                    <a:pt x="6363" y="6363"/>
                  </a:lnTo>
                  <a:lnTo>
                    <a:pt x="3727" y="7455"/>
                  </a:lnTo>
                  <a:lnTo>
                    <a:pt x="1091" y="6363"/>
                  </a:lnTo>
                  <a:lnTo>
                    <a:pt x="0" y="372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5831790" y="44515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17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5828062" y="4447854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3727"/>
                  </a:moveTo>
                  <a:lnTo>
                    <a:pt x="1091" y="1091"/>
                  </a:lnTo>
                  <a:lnTo>
                    <a:pt x="3727" y="0"/>
                  </a:lnTo>
                  <a:lnTo>
                    <a:pt x="6363" y="1091"/>
                  </a:lnTo>
                  <a:lnTo>
                    <a:pt x="7455" y="3727"/>
                  </a:lnTo>
                  <a:lnTo>
                    <a:pt x="6363" y="6363"/>
                  </a:lnTo>
                  <a:lnTo>
                    <a:pt x="3727" y="7455"/>
                  </a:lnTo>
                  <a:lnTo>
                    <a:pt x="1091" y="6363"/>
                  </a:lnTo>
                  <a:lnTo>
                    <a:pt x="0" y="372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5831790" y="445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5829853" y="4447854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3727"/>
                  </a:moveTo>
                  <a:lnTo>
                    <a:pt x="1091" y="1091"/>
                  </a:lnTo>
                  <a:lnTo>
                    <a:pt x="3727" y="0"/>
                  </a:lnTo>
                  <a:lnTo>
                    <a:pt x="6363" y="1091"/>
                  </a:lnTo>
                  <a:lnTo>
                    <a:pt x="7455" y="3727"/>
                  </a:lnTo>
                  <a:lnTo>
                    <a:pt x="6363" y="6363"/>
                  </a:lnTo>
                  <a:lnTo>
                    <a:pt x="3727" y="7455"/>
                  </a:lnTo>
                  <a:lnTo>
                    <a:pt x="1091" y="6363"/>
                  </a:lnTo>
                  <a:lnTo>
                    <a:pt x="0" y="372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5833581" y="44497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17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5833581" y="4446208"/>
              <a:ext cx="12700" cy="3810"/>
            </a:xfrm>
            <a:custGeom>
              <a:avLst/>
              <a:gdLst/>
              <a:ahLst/>
              <a:cxnLst/>
              <a:rect l="l" t="t" r="r" b="b"/>
              <a:pathLst>
                <a:path w="12700" h="3810">
                  <a:moveTo>
                    <a:pt x="0" y="3581"/>
                  </a:moveTo>
                  <a:lnTo>
                    <a:pt x="5350" y="1790"/>
                  </a:lnTo>
                  <a:lnTo>
                    <a:pt x="8963" y="0"/>
                  </a:lnTo>
                  <a:lnTo>
                    <a:pt x="12533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5846110" y="444620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5847902" y="4446205"/>
              <a:ext cx="10795" cy="0"/>
            </a:xfrm>
            <a:custGeom>
              <a:avLst/>
              <a:gdLst/>
              <a:ahLst/>
              <a:cxnLst/>
              <a:rect l="l" t="t" r="r" b="b"/>
              <a:pathLst>
                <a:path w="10795">
                  <a:moveTo>
                    <a:pt x="0" y="0"/>
                  </a:moveTo>
                  <a:lnTo>
                    <a:pt x="10753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5853281" y="4446205"/>
              <a:ext cx="18415" cy="30480"/>
            </a:xfrm>
            <a:custGeom>
              <a:avLst/>
              <a:gdLst/>
              <a:ahLst/>
              <a:cxnLst/>
              <a:rect l="l" t="t" r="r" b="b"/>
              <a:pathLst>
                <a:path w="18414" h="30479">
                  <a:moveTo>
                    <a:pt x="5371" y="0"/>
                  </a:moveTo>
                  <a:lnTo>
                    <a:pt x="10711" y="1790"/>
                  </a:lnTo>
                  <a:lnTo>
                    <a:pt x="12512" y="3581"/>
                  </a:lnTo>
                  <a:lnTo>
                    <a:pt x="14324" y="5371"/>
                  </a:lnTo>
                  <a:lnTo>
                    <a:pt x="16114" y="7162"/>
                  </a:lnTo>
                  <a:lnTo>
                    <a:pt x="17905" y="8952"/>
                  </a:lnTo>
                  <a:lnTo>
                    <a:pt x="17905" y="16114"/>
                  </a:lnTo>
                  <a:lnTo>
                    <a:pt x="16114" y="19695"/>
                  </a:lnTo>
                  <a:lnTo>
                    <a:pt x="12512" y="25056"/>
                  </a:lnTo>
                  <a:lnTo>
                    <a:pt x="10711" y="26847"/>
                  </a:lnTo>
                  <a:lnTo>
                    <a:pt x="8921" y="28637"/>
                  </a:lnTo>
                  <a:lnTo>
                    <a:pt x="5371" y="30428"/>
                  </a:lnTo>
                  <a:lnTo>
                    <a:pt x="0" y="30428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5853277" y="4140094"/>
              <a:ext cx="0" cy="95250"/>
            </a:xfrm>
            <a:custGeom>
              <a:avLst/>
              <a:gdLst/>
              <a:ahLst/>
              <a:cxnLst/>
              <a:rect l="l" t="t" r="r" b="b"/>
              <a:pathLst>
                <a:path h="95250">
                  <a:moveTo>
                    <a:pt x="0" y="0"/>
                  </a:moveTo>
                  <a:lnTo>
                    <a:pt x="0" y="94876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028694" y="5668863"/>
              <a:ext cx="127635" cy="75565"/>
            </a:xfrm>
            <a:custGeom>
              <a:avLst/>
              <a:gdLst/>
              <a:ahLst/>
              <a:cxnLst/>
              <a:rect l="l" t="t" r="r" b="b"/>
              <a:pathLst>
                <a:path w="127635" h="75564">
                  <a:moveTo>
                    <a:pt x="127116" y="7518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028694" y="5110351"/>
              <a:ext cx="127635" cy="73660"/>
            </a:xfrm>
            <a:custGeom>
              <a:avLst/>
              <a:gdLst/>
              <a:ahLst/>
              <a:cxnLst/>
              <a:rect l="l" t="t" r="r" b="b"/>
              <a:pathLst>
                <a:path w="127635" h="73660">
                  <a:moveTo>
                    <a:pt x="127116" y="733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1240120" y="8685220"/>
              <a:ext cx="127635" cy="75565"/>
            </a:xfrm>
            <a:custGeom>
              <a:avLst/>
              <a:gdLst/>
              <a:ahLst/>
              <a:cxnLst/>
              <a:rect l="l" t="t" r="r" b="b"/>
              <a:pathLst>
                <a:path w="127634" h="75565">
                  <a:moveTo>
                    <a:pt x="127116" y="7518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155811" y="5183736"/>
              <a:ext cx="0" cy="560705"/>
            </a:xfrm>
            <a:custGeom>
              <a:avLst/>
              <a:gdLst/>
              <a:ahLst/>
              <a:cxnLst/>
              <a:rect l="l" t="t" r="r" b="b"/>
              <a:pathLst>
                <a:path h="560704">
                  <a:moveTo>
                    <a:pt x="0" y="560307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1367236" y="5744042"/>
              <a:ext cx="4789170" cy="3016885"/>
            </a:xfrm>
            <a:custGeom>
              <a:avLst/>
              <a:gdLst/>
              <a:ahLst/>
              <a:cxnLst/>
              <a:rect l="l" t="t" r="r" b="b"/>
              <a:pathLst>
                <a:path w="4789170" h="3016884">
                  <a:moveTo>
                    <a:pt x="0" y="3016358"/>
                  </a:moveTo>
                  <a:lnTo>
                    <a:pt x="4788576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1240130" y="8126706"/>
              <a:ext cx="0" cy="558800"/>
            </a:xfrm>
            <a:custGeom>
              <a:avLst/>
              <a:gdLst/>
              <a:ahLst/>
              <a:cxnLst/>
              <a:rect l="l" t="t" r="r" b="b"/>
              <a:pathLst>
                <a:path h="558800">
                  <a:moveTo>
                    <a:pt x="0" y="0"/>
                  </a:moveTo>
                  <a:lnTo>
                    <a:pt x="0" y="558506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1240128" y="5110340"/>
              <a:ext cx="4789170" cy="3016885"/>
            </a:xfrm>
            <a:custGeom>
              <a:avLst/>
              <a:gdLst/>
              <a:ahLst/>
              <a:cxnLst/>
              <a:rect l="l" t="t" r="r" b="b"/>
              <a:pathLst>
                <a:path w="4789170" h="3016884">
                  <a:moveTo>
                    <a:pt x="4788576" y="0"/>
                  </a:moveTo>
                  <a:lnTo>
                    <a:pt x="0" y="3016358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028705" y="5110341"/>
              <a:ext cx="0" cy="558800"/>
            </a:xfrm>
            <a:custGeom>
              <a:avLst/>
              <a:gdLst/>
              <a:ahLst/>
              <a:cxnLst/>
              <a:rect l="l" t="t" r="r" b="b"/>
              <a:pathLst>
                <a:path h="558800">
                  <a:moveTo>
                    <a:pt x="0" y="558517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1240130" y="5668857"/>
              <a:ext cx="4789170" cy="3016885"/>
            </a:xfrm>
            <a:custGeom>
              <a:avLst/>
              <a:gdLst/>
              <a:ahLst/>
              <a:cxnLst/>
              <a:rect l="l" t="t" r="r" b="b"/>
              <a:pathLst>
                <a:path w="4789170" h="3016884">
                  <a:moveTo>
                    <a:pt x="0" y="3016358"/>
                  </a:moveTo>
                  <a:lnTo>
                    <a:pt x="4788576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1540866" y="6764415"/>
              <a:ext cx="1905" cy="14604"/>
            </a:xfrm>
            <a:custGeom>
              <a:avLst/>
              <a:gdLst/>
              <a:ahLst/>
              <a:cxnLst/>
              <a:rect l="l" t="t" r="r" b="b"/>
              <a:pathLst>
                <a:path w="1905" h="14604">
                  <a:moveTo>
                    <a:pt x="0" y="14324"/>
                  </a:moveTo>
                  <a:lnTo>
                    <a:pt x="179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1544449" y="6764419"/>
              <a:ext cx="21590" cy="14604"/>
            </a:xfrm>
            <a:custGeom>
              <a:avLst/>
              <a:gdLst/>
              <a:ahLst/>
              <a:cxnLst/>
              <a:rect l="l" t="t" r="r" b="b"/>
              <a:pathLst>
                <a:path w="21590" h="14604">
                  <a:moveTo>
                    <a:pt x="0" y="0"/>
                  </a:moveTo>
                  <a:lnTo>
                    <a:pt x="19674" y="7141"/>
                  </a:lnTo>
                  <a:lnTo>
                    <a:pt x="21465" y="7141"/>
                  </a:lnTo>
                  <a:lnTo>
                    <a:pt x="21465" y="14324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5830013" y="4410406"/>
              <a:ext cx="41275" cy="12700"/>
            </a:xfrm>
            <a:custGeom>
              <a:avLst/>
              <a:gdLst/>
              <a:ahLst/>
              <a:cxnLst/>
              <a:rect l="l" t="t" r="r" b="b"/>
              <a:pathLst>
                <a:path w="41275" h="12700">
                  <a:moveTo>
                    <a:pt x="0" y="12533"/>
                  </a:moveTo>
                  <a:lnTo>
                    <a:pt x="0" y="8952"/>
                  </a:lnTo>
                  <a:lnTo>
                    <a:pt x="1769" y="8952"/>
                  </a:lnTo>
                  <a:lnTo>
                    <a:pt x="1769" y="7162"/>
                  </a:lnTo>
                  <a:lnTo>
                    <a:pt x="3549" y="5371"/>
                  </a:lnTo>
                  <a:lnTo>
                    <a:pt x="5340" y="3581"/>
                  </a:lnTo>
                  <a:lnTo>
                    <a:pt x="8952" y="3581"/>
                  </a:lnTo>
                  <a:lnTo>
                    <a:pt x="10743" y="1790"/>
                  </a:lnTo>
                  <a:lnTo>
                    <a:pt x="14303" y="1790"/>
                  </a:lnTo>
                  <a:lnTo>
                    <a:pt x="16093" y="0"/>
                  </a:lnTo>
                  <a:lnTo>
                    <a:pt x="25056" y="0"/>
                  </a:lnTo>
                  <a:lnTo>
                    <a:pt x="28637" y="1790"/>
                  </a:lnTo>
                  <a:lnTo>
                    <a:pt x="32208" y="1790"/>
                  </a:lnTo>
                  <a:lnTo>
                    <a:pt x="33978" y="3581"/>
                  </a:lnTo>
                  <a:lnTo>
                    <a:pt x="37590" y="5371"/>
                  </a:lnTo>
                  <a:lnTo>
                    <a:pt x="39380" y="7162"/>
                  </a:lnTo>
                  <a:lnTo>
                    <a:pt x="39380" y="8952"/>
                  </a:lnTo>
                  <a:lnTo>
                    <a:pt x="41171" y="8952"/>
                  </a:lnTo>
                  <a:lnTo>
                    <a:pt x="41171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5830013" y="4344166"/>
              <a:ext cx="41275" cy="12700"/>
            </a:xfrm>
            <a:custGeom>
              <a:avLst/>
              <a:gdLst/>
              <a:ahLst/>
              <a:cxnLst/>
              <a:rect l="l" t="t" r="r" b="b"/>
              <a:pathLst>
                <a:path w="41275" h="12700">
                  <a:moveTo>
                    <a:pt x="0" y="12533"/>
                  </a:moveTo>
                  <a:lnTo>
                    <a:pt x="0" y="8952"/>
                  </a:lnTo>
                  <a:lnTo>
                    <a:pt x="1769" y="8952"/>
                  </a:lnTo>
                  <a:lnTo>
                    <a:pt x="1769" y="7162"/>
                  </a:lnTo>
                  <a:lnTo>
                    <a:pt x="3549" y="7162"/>
                  </a:lnTo>
                  <a:lnTo>
                    <a:pt x="3549" y="5371"/>
                  </a:lnTo>
                  <a:lnTo>
                    <a:pt x="5340" y="5371"/>
                  </a:lnTo>
                  <a:lnTo>
                    <a:pt x="5340" y="3581"/>
                  </a:lnTo>
                  <a:lnTo>
                    <a:pt x="8952" y="3581"/>
                  </a:lnTo>
                  <a:lnTo>
                    <a:pt x="10743" y="1790"/>
                  </a:lnTo>
                  <a:lnTo>
                    <a:pt x="16093" y="1790"/>
                  </a:lnTo>
                  <a:lnTo>
                    <a:pt x="19664" y="0"/>
                  </a:lnTo>
                  <a:lnTo>
                    <a:pt x="21454" y="0"/>
                  </a:lnTo>
                  <a:lnTo>
                    <a:pt x="25056" y="1790"/>
                  </a:lnTo>
                  <a:lnTo>
                    <a:pt x="30417" y="1790"/>
                  </a:lnTo>
                  <a:lnTo>
                    <a:pt x="32208" y="3581"/>
                  </a:lnTo>
                  <a:lnTo>
                    <a:pt x="33978" y="3581"/>
                  </a:lnTo>
                  <a:lnTo>
                    <a:pt x="37590" y="5371"/>
                  </a:lnTo>
                  <a:lnTo>
                    <a:pt x="37590" y="7162"/>
                  </a:lnTo>
                  <a:lnTo>
                    <a:pt x="39380" y="7162"/>
                  </a:lnTo>
                  <a:lnTo>
                    <a:pt x="39380" y="8952"/>
                  </a:lnTo>
                  <a:lnTo>
                    <a:pt x="41171" y="10743"/>
                  </a:lnTo>
                  <a:lnTo>
                    <a:pt x="41171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5865806" y="4286879"/>
              <a:ext cx="5715" cy="7620"/>
            </a:xfrm>
            <a:custGeom>
              <a:avLst/>
              <a:gdLst/>
              <a:ahLst/>
              <a:cxnLst/>
              <a:rect l="l" t="t" r="r" b="b"/>
              <a:pathLst>
                <a:path w="5714" h="7620">
                  <a:moveTo>
                    <a:pt x="0" y="7162"/>
                  </a:moveTo>
                  <a:lnTo>
                    <a:pt x="1790" y="3581"/>
                  </a:lnTo>
                  <a:lnTo>
                    <a:pt x="535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5829987" y="4270767"/>
              <a:ext cx="41275" cy="18415"/>
            </a:xfrm>
            <a:custGeom>
              <a:avLst/>
              <a:gdLst/>
              <a:ahLst/>
              <a:cxnLst/>
              <a:rect l="l" t="t" r="r" b="b"/>
              <a:pathLst>
                <a:path w="41275" h="18414">
                  <a:moveTo>
                    <a:pt x="41192" y="16114"/>
                  </a:moveTo>
                  <a:lnTo>
                    <a:pt x="41192" y="12533"/>
                  </a:lnTo>
                  <a:lnTo>
                    <a:pt x="39401" y="8952"/>
                  </a:lnTo>
                  <a:lnTo>
                    <a:pt x="35820" y="5371"/>
                  </a:lnTo>
                  <a:lnTo>
                    <a:pt x="28658" y="1790"/>
                  </a:lnTo>
                  <a:lnTo>
                    <a:pt x="19706" y="0"/>
                  </a:lnTo>
                  <a:lnTo>
                    <a:pt x="12554" y="1790"/>
                  </a:lnTo>
                  <a:lnTo>
                    <a:pt x="7183" y="3581"/>
                  </a:lnTo>
                  <a:lnTo>
                    <a:pt x="1780" y="7162"/>
                  </a:lnTo>
                  <a:lnTo>
                    <a:pt x="0" y="10743"/>
                  </a:lnTo>
                  <a:lnTo>
                    <a:pt x="0" y="17905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5830013" y="4288681"/>
              <a:ext cx="5715" cy="5715"/>
            </a:xfrm>
            <a:custGeom>
              <a:avLst/>
              <a:gdLst/>
              <a:ahLst/>
              <a:cxnLst/>
              <a:rect l="l" t="t" r="r" b="b"/>
              <a:pathLst>
                <a:path w="5714" h="5714">
                  <a:moveTo>
                    <a:pt x="0" y="0"/>
                  </a:moveTo>
                  <a:lnTo>
                    <a:pt x="1769" y="0"/>
                  </a:lnTo>
                  <a:lnTo>
                    <a:pt x="5340" y="5371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5830013" y="4247499"/>
              <a:ext cx="41275" cy="14604"/>
            </a:xfrm>
            <a:custGeom>
              <a:avLst/>
              <a:gdLst/>
              <a:ahLst/>
              <a:cxnLst/>
              <a:rect l="l" t="t" r="r" b="b"/>
              <a:pathLst>
                <a:path w="41275" h="14604">
                  <a:moveTo>
                    <a:pt x="0" y="12533"/>
                  </a:moveTo>
                  <a:lnTo>
                    <a:pt x="0" y="8952"/>
                  </a:lnTo>
                  <a:lnTo>
                    <a:pt x="1769" y="8952"/>
                  </a:lnTo>
                  <a:lnTo>
                    <a:pt x="1769" y="7162"/>
                  </a:lnTo>
                  <a:lnTo>
                    <a:pt x="3549" y="7162"/>
                  </a:lnTo>
                  <a:lnTo>
                    <a:pt x="3549" y="5371"/>
                  </a:lnTo>
                  <a:lnTo>
                    <a:pt x="5340" y="5371"/>
                  </a:lnTo>
                  <a:lnTo>
                    <a:pt x="5340" y="3581"/>
                  </a:lnTo>
                  <a:lnTo>
                    <a:pt x="8952" y="3581"/>
                  </a:lnTo>
                  <a:lnTo>
                    <a:pt x="10743" y="1790"/>
                  </a:lnTo>
                  <a:lnTo>
                    <a:pt x="16093" y="1790"/>
                  </a:lnTo>
                  <a:lnTo>
                    <a:pt x="19664" y="0"/>
                  </a:lnTo>
                  <a:lnTo>
                    <a:pt x="21454" y="0"/>
                  </a:lnTo>
                  <a:lnTo>
                    <a:pt x="25056" y="1790"/>
                  </a:lnTo>
                  <a:lnTo>
                    <a:pt x="30417" y="1790"/>
                  </a:lnTo>
                  <a:lnTo>
                    <a:pt x="32208" y="3581"/>
                  </a:lnTo>
                  <a:lnTo>
                    <a:pt x="33978" y="3581"/>
                  </a:lnTo>
                  <a:lnTo>
                    <a:pt x="37590" y="5371"/>
                  </a:lnTo>
                  <a:lnTo>
                    <a:pt x="37590" y="7162"/>
                  </a:lnTo>
                  <a:lnTo>
                    <a:pt x="39380" y="7162"/>
                  </a:lnTo>
                  <a:lnTo>
                    <a:pt x="39380" y="8952"/>
                  </a:lnTo>
                  <a:lnTo>
                    <a:pt x="41171" y="10743"/>
                  </a:lnTo>
                  <a:lnTo>
                    <a:pt x="41171" y="14324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5829987" y="4247499"/>
              <a:ext cx="41275" cy="12700"/>
            </a:xfrm>
            <a:custGeom>
              <a:avLst/>
              <a:gdLst/>
              <a:ahLst/>
              <a:cxnLst/>
              <a:rect l="l" t="t" r="r" b="b"/>
              <a:pathLst>
                <a:path w="41275" h="12700">
                  <a:moveTo>
                    <a:pt x="41192" y="12533"/>
                  </a:moveTo>
                  <a:lnTo>
                    <a:pt x="41192" y="8952"/>
                  </a:lnTo>
                  <a:lnTo>
                    <a:pt x="39401" y="8952"/>
                  </a:lnTo>
                  <a:lnTo>
                    <a:pt x="39401" y="7162"/>
                  </a:lnTo>
                  <a:lnTo>
                    <a:pt x="37611" y="5371"/>
                  </a:lnTo>
                  <a:lnTo>
                    <a:pt x="35820" y="3581"/>
                  </a:lnTo>
                  <a:lnTo>
                    <a:pt x="34030" y="3581"/>
                  </a:lnTo>
                  <a:lnTo>
                    <a:pt x="32208" y="1790"/>
                  </a:lnTo>
                  <a:lnTo>
                    <a:pt x="28658" y="1790"/>
                  </a:lnTo>
                  <a:lnTo>
                    <a:pt x="26868" y="0"/>
                  </a:lnTo>
                  <a:lnTo>
                    <a:pt x="14313" y="0"/>
                  </a:lnTo>
                  <a:lnTo>
                    <a:pt x="12554" y="1790"/>
                  </a:lnTo>
                  <a:lnTo>
                    <a:pt x="8973" y="1790"/>
                  </a:lnTo>
                  <a:lnTo>
                    <a:pt x="7183" y="3581"/>
                  </a:lnTo>
                  <a:lnTo>
                    <a:pt x="5392" y="3581"/>
                  </a:lnTo>
                  <a:lnTo>
                    <a:pt x="3581" y="5371"/>
                  </a:lnTo>
                  <a:lnTo>
                    <a:pt x="1780" y="5371"/>
                  </a:lnTo>
                  <a:lnTo>
                    <a:pt x="1780" y="7162"/>
                  </a:lnTo>
                  <a:lnTo>
                    <a:pt x="0" y="8952"/>
                  </a:lnTo>
                  <a:lnTo>
                    <a:pt x="0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5829987" y="4251089"/>
              <a:ext cx="41275" cy="12700"/>
            </a:xfrm>
            <a:custGeom>
              <a:avLst/>
              <a:gdLst/>
              <a:ahLst/>
              <a:cxnLst/>
              <a:rect l="l" t="t" r="r" b="b"/>
              <a:pathLst>
                <a:path w="41275" h="12700">
                  <a:moveTo>
                    <a:pt x="41192" y="12533"/>
                  </a:moveTo>
                  <a:lnTo>
                    <a:pt x="41192" y="10743"/>
                  </a:lnTo>
                  <a:lnTo>
                    <a:pt x="39401" y="8952"/>
                  </a:lnTo>
                  <a:lnTo>
                    <a:pt x="39401" y="7162"/>
                  </a:lnTo>
                  <a:lnTo>
                    <a:pt x="37611" y="5371"/>
                  </a:lnTo>
                  <a:lnTo>
                    <a:pt x="35820" y="5371"/>
                  </a:lnTo>
                  <a:lnTo>
                    <a:pt x="35820" y="3581"/>
                  </a:lnTo>
                  <a:lnTo>
                    <a:pt x="32208" y="3581"/>
                  </a:lnTo>
                  <a:lnTo>
                    <a:pt x="30417" y="1790"/>
                  </a:lnTo>
                  <a:lnTo>
                    <a:pt x="26868" y="1790"/>
                  </a:lnTo>
                  <a:lnTo>
                    <a:pt x="25077" y="0"/>
                  </a:lnTo>
                  <a:lnTo>
                    <a:pt x="17894" y="0"/>
                  </a:lnTo>
                  <a:lnTo>
                    <a:pt x="16104" y="1790"/>
                  </a:lnTo>
                  <a:lnTo>
                    <a:pt x="10764" y="1790"/>
                  </a:lnTo>
                  <a:lnTo>
                    <a:pt x="8973" y="3581"/>
                  </a:lnTo>
                  <a:lnTo>
                    <a:pt x="5392" y="3581"/>
                  </a:lnTo>
                  <a:lnTo>
                    <a:pt x="5392" y="5371"/>
                  </a:lnTo>
                  <a:lnTo>
                    <a:pt x="3581" y="5371"/>
                  </a:lnTo>
                  <a:lnTo>
                    <a:pt x="1780" y="7162"/>
                  </a:lnTo>
                  <a:lnTo>
                    <a:pt x="1780" y="8952"/>
                  </a:lnTo>
                  <a:lnTo>
                    <a:pt x="0" y="8952"/>
                  </a:lnTo>
                  <a:lnTo>
                    <a:pt x="0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5830013" y="4252868"/>
              <a:ext cx="41275" cy="12700"/>
            </a:xfrm>
            <a:custGeom>
              <a:avLst/>
              <a:gdLst/>
              <a:ahLst/>
              <a:cxnLst/>
              <a:rect l="l" t="t" r="r" b="b"/>
              <a:pathLst>
                <a:path w="41275" h="12700">
                  <a:moveTo>
                    <a:pt x="0" y="12533"/>
                  </a:moveTo>
                  <a:lnTo>
                    <a:pt x="0" y="8952"/>
                  </a:lnTo>
                  <a:lnTo>
                    <a:pt x="1769" y="7162"/>
                  </a:lnTo>
                  <a:lnTo>
                    <a:pt x="1769" y="5371"/>
                  </a:lnTo>
                  <a:lnTo>
                    <a:pt x="3549" y="5371"/>
                  </a:lnTo>
                  <a:lnTo>
                    <a:pt x="3549" y="3581"/>
                  </a:lnTo>
                  <a:lnTo>
                    <a:pt x="5340" y="3581"/>
                  </a:lnTo>
                  <a:lnTo>
                    <a:pt x="7141" y="1790"/>
                  </a:lnTo>
                  <a:lnTo>
                    <a:pt x="10743" y="1790"/>
                  </a:lnTo>
                  <a:lnTo>
                    <a:pt x="12533" y="0"/>
                  </a:lnTo>
                  <a:lnTo>
                    <a:pt x="28637" y="0"/>
                  </a:lnTo>
                  <a:lnTo>
                    <a:pt x="30417" y="1790"/>
                  </a:lnTo>
                  <a:lnTo>
                    <a:pt x="32208" y="1790"/>
                  </a:lnTo>
                  <a:lnTo>
                    <a:pt x="33978" y="3581"/>
                  </a:lnTo>
                  <a:lnTo>
                    <a:pt x="37590" y="5371"/>
                  </a:lnTo>
                  <a:lnTo>
                    <a:pt x="39380" y="7162"/>
                  </a:lnTo>
                  <a:lnTo>
                    <a:pt x="41171" y="8952"/>
                  </a:lnTo>
                  <a:lnTo>
                    <a:pt x="41171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5830013" y="4254668"/>
              <a:ext cx="0" cy="29209"/>
            </a:xfrm>
            <a:custGeom>
              <a:avLst/>
              <a:gdLst/>
              <a:ahLst/>
              <a:cxnLst/>
              <a:rect l="l" t="t" r="r" b="b"/>
              <a:pathLst>
                <a:path h="29210">
                  <a:moveTo>
                    <a:pt x="0" y="28637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5830013" y="4234980"/>
              <a:ext cx="41275" cy="48895"/>
            </a:xfrm>
            <a:custGeom>
              <a:avLst/>
              <a:gdLst/>
              <a:ahLst/>
              <a:cxnLst/>
              <a:rect l="l" t="t" r="r" b="b"/>
              <a:pathLst>
                <a:path w="41275" h="48895">
                  <a:moveTo>
                    <a:pt x="0" y="19685"/>
                  </a:moveTo>
                  <a:lnTo>
                    <a:pt x="0" y="16104"/>
                  </a:lnTo>
                  <a:lnTo>
                    <a:pt x="1769" y="12544"/>
                  </a:lnTo>
                  <a:lnTo>
                    <a:pt x="5340" y="7151"/>
                  </a:lnTo>
                  <a:lnTo>
                    <a:pt x="7141" y="5361"/>
                  </a:lnTo>
                  <a:lnTo>
                    <a:pt x="8952" y="3570"/>
                  </a:lnTo>
                  <a:lnTo>
                    <a:pt x="12533" y="1780"/>
                  </a:lnTo>
                  <a:lnTo>
                    <a:pt x="14303" y="0"/>
                  </a:lnTo>
                  <a:lnTo>
                    <a:pt x="23266" y="0"/>
                  </a:lnTo>
                  <a:lnTo>
                    <a:pt x="28637" y="1780"/>
                  </a:lnTo>
                  <a:lnTo>
                    <a:pt x="32208" y="3570"/>
                  </a:lnTo>
                  <a:lnTo>
                    <a:pt x="33978" y="5361"/>
                  </a:lnTo>
                  <a:lnTo>
                    <a:pt x="37590" y="8942"/>
                  </a:lnTo>
                  <a:lnTo>
                    <a:pt x="39380" y="10732"/>
                  </a:lnTo>
                  <a:lnTo>
                    <a:pt x="41171" y="14313"/>
                  </a:lnTo>
                  <a:lnTo>
                    <a:pt x="41171" y="4832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5829987" y="4413976"/>
              <a:ext cx="41275" cy="14604"/>
            </a:xfrm>
            <a:custGeom>
              <a:avLst/>
              <a:gdLst/>
              <a:ahLst/>
              <a:cxnLst/>
              <a:rect l="l" t="t" r="r" b="b"/>
              <a:pathLst>
                <a:path w="41275" h="14604">
                  <a:moveTo>
                    <a:pt x="41192" y="14324"/>
                  </a:moveTo>
                  <a:lnTo>
                    <a:pt x="41192" y="8952"/>
                  </a:lnTo>
                  <a:lnTo>
                    <a:pt x="39401" y="8952"/>
                  </a:lnTo>
                  <a:lnTo>
                    <a:pt x="39401" y="7162"/>
                  </a:lnTo>
                  <a:lnTo>
                    <a:pt x="37611" y="5371"/>
                  </a:lnTo>
                  <a:lnTo>
                    <a:pt x="35820" y="3581"/>
                  </a:lnTo>
                  <a:lnTo>
                    <a:pt x="34030" y="3581"/>
                  </a:lnTo>
                  <a:lnTo>
                    <a:pt x="32208" y="1790"/>
                  </a:lnTo>
                  <a:lnTo>
                    <a:pt x="28658" y="1790"/>
                  </a:lnTo>
                  <a:lnTo>
                    <a:pt x="26868" y="0"/>
                  </a:lnTo>
                  <a:lnTo>
                    <a:pt x="14313" y="0"/>
                  </a:lnTo>
                  <a:lnTo>
                    <a:pt x="12554" y="1790"/>
                  </a:lnTo>
                  <a:lnTo>
                    <a:pt x="8973" y="1790"/>
                  </a:lnTo>
                  <a:lnTo>
                    <a:pt x="7183" y="3581"/>
                  </a:lnTo>
                  <a:lnTo>
                    <a:pt x="5392" y="3581"/>
                  </a:lnTo>
                  <a:lnTo>
                    <a:pt x="3581" y="5371"/>
                  </a:lnTo>
                  <a:lnTo>
                    <a:pt x="1780" y="5371"/>
                  </a:lnTo>
                  <a:lnTo>
                    <a:pt x="1780" y="7162"/>
                  </a:lnTo>
                  <a:lnTo>
                    <a:pt x="0" y="8952"/>
                  </a:lnTo>
                  <a:lnTo>
                    <a:pt x="0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5829987" y="4410401"/>
              <a:ext cx="41275" cy="16510"/>
            </a:xfrm>
            <a:custGeom>
              <a:avLst/>
              <a:gdLst/>
              <a:ahLst/>
              <a:cxnLst/>
              <a:rect l="l" t="t" r="r" b="b"/>
              <a:pathLst>
                <a:path w="41275" h="16510">
                  <a:moveTo>
                    <a:pt x="41192" y="16114"/>
                  </a:moveTo>
                  <a:lnTo>
                    <a:pt x="41192" y="8952"/>
                  </a:lnTo>
                  <a:lnTo>
                    <a:pt x="39401" y="7162"/>
                  </a:lnTo>
                  <a:lnTo>
                    <a:pt x="39401" y="5371"/>
                  </a:lnTo>
                  <a:lnTo>
                    <a:pt x="37611" y="5371"/>
                  </a:lnTo>
                  <a:lnTo>
                    <a:pt x="35820" y="3581"/>
                  </a:lnTo>
                  <a:lnTo>
                    <a:pt x="34030" y="1790"/>
                  </a:lnTo>
                  <a:lnTo>
                    <a:pt x="30417" y="1790"/>
                  </a:lnTo>
                  <a:lnTo>
                    <a:pt x="28658" y="0"/>
                  </a:lnTo>
                  <a:lnTo>
                    <a:pt x="12554" y="0"/>
                  </a:lnTo>
                  <a:lnTo>
                    <a:pt x="10764" y="1790"/>
                  </a:lnTo>
                  <a:lnTo>
                    <a:pt x="7183" y="1790"/>
                  </a:lnTo>
                  <a:lnTo>
                    <a:pt x="5392" y="3581"/>
                  </a:lnTo>
                  <a:lnTo>
                    <a:pt x="3581" y="5371"/>
                  </a:lnTo>
                  <a:lnTo>
                    <a:pt x="1780" y="5371"/>
                  </a:lnTo>
                  <a:lnTo>
                    <a:pt x="1780" y="7162"/>
                  </a:lnTo>
                  <a:lnTo>
                    <a:pt x="0" y="8952"/>
                  </a:lnTo>
                  <a:lnTo>
                    <a:pt x="0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5829987" y="4415777"/>
              <a:ext cx="41275" cy="41275"/>
            </a:xfrm>
            <a:custGeom>
              <a:avLst/>
              <a:gdLst/>
              <a:ahLst/>
              <a:cxnLst/>
              <a:rect l="l" t="t" r="r" b="b"/>
              <a:pathLst>
                <a:path w="41275" h="41275">
                  <a:moveTo>
                    <a:pt x="41192" y="41171"/>
                  </a:moveTo>
                  <a:lnTo>
                    <a:pt x="41192" y="8952"/>
                  </a:lnTo>
                  <a:lnTo>
                    <a:pt x="39401" y="7162"/>
                  </a:lnTo>
                  <a:lnTo>
                    <a:pt x="39401" y="5371"/>
                  </a:lnTo>
                  <a:lnTo>
                    <a:pt x="37611" y="5371"/>
                  </a:lnTo>
                  <a:lnTo>
                    <a:pt x="37611" y="3581"/>
                  </a:lnTo>
                  <a:lnTo>
                    <a:pt x="34030" y="1790"/>
                  </a:lnTo>
                  <a:lnTo>
                    <a:pt x="32208" y="1790"/>
                  </a:lnTo>
                  <a:lnTo>
                    <a:pt x="30417" y="0"/>
                  </a:lnTo>
                  <a:lnTo>
                    <a:pt x="10764" y="0"/>
                  </a:lnTo>
                  <a:lnTo>
                    <a:pt x="8973" y="1790"/>
                  </a:lnTo>
                  <a:lnTo>
                    <a:pt x="5392" y="1790"/>
                  </a:lnTo>
                  <a:lnTo>
                    <a:pt x="5392" y="3581"/>
                  </a:lnTo>
                  <a:lnTo>
                    <a:pt x="3581" y="3581"/>
                  </a:lnTo>
                  <a:lnTo>
                    <a:pt x="3581" y="5371"/>
                  </a:lnTo>
                  <a:lnTo>
                    <a:pt x="1780" y="5371"/>
                  </a:lnTo>
                  <a:lnTo>
                    <a:pt x="1780" y="7162"/>
                  </a:lnTo>
                  <a:lnTo>
                    <a:pt x="0" y="7162"/>
                  </a:lnTo>
                  <a:lnTo>
                    <a:pt x="0" y="1074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5829987" y="4347751"/>
              <a:ext cx="41275" cy="14604"/>
            </a:xfrm>
            <a:custGeom>
              <a:avLst/>
              <a:gdLst/>
              <a:ahLst/>
              <a:cxnLst/>
              <a:rect l="l" t="t" r="r" b="b"/>
              <a:pathLst>
                <a:path w="41275" h="14604">
                  <a:moveTo>
                    <a:pt x="41192" y="14324"/>
                  </a:moveTo>
                  <a:lnTo>
                    <a:pt x="41192" y="8952"/>
                  </a:lnTo>
                  <a:lnTo>
                    <a:pt x="39401" y="8952"/>
                  </a:lnTo>
                  <a:lnTo>
                    <a:pt x="39401" y="7162"/>
                  </a:lnTo>
                  <a:lnTo>
                    <a:pt x="37611" y="5371"/>
                  </a:lnTo>
                  <a:lnTo>
                    <a:pt x="35820" y="5371"/>
                  </a:lnTo>
                  <a:lnTo>
                    <a:pt x="35820" y="3581"/>
                  </a:lnTo>
                  <a:lnTo>
                    <a:pt x="32208" y="3581"/>
                  </a:lnTo>
                  <a:lnTo>
                    <a:pt x="30417" y="1790"/>
                  </a:lnTo>
                  <a:lnTo>
                    <a:pt x="26868" y="1790"/>
                  </a:lnTo>
                  <a:lnTo>
                    <a:pt x="25077" y="0"/>
                  </a:lnTo>
                  <a:lnTo>
                    <a:pt x="16104" y="0"/>
                  </a:lnTo>
                  <a:lnTo>
                    <a:pt x="14313" y="1790"/>
                  </a:lnTo>
                  <a:lnTo>
                    <a:pt x="10764" y="1790"/>
                  </a:lnTo>
                  <a:lnTo>
                    <a:pt x="8973" y="3581"/>
                  </a:lnTo>
                  <a:lnTo>
                    <a:pt x="5392" y="3581"/>
                  </a:lnTo>
                  <a:lnTo>
                    <a:pt x="5392" y="5371"/>
                  </a:lnTo>
                  <a:lnTo>
                    <a:pt x="3581" y="5371"/>
                  </a:lnTo>
                  <a:lnTo>
                    <a:pt x="1780" y="7162"/>
                  </a:lnTo>
                  <a:lnTo>
                    <a:pt x="1780" y="8952"/>
                  </a:lnTo>
                  <a:lnTo>
                    <a:pt x="0" y="8952"/>
                  </a:lnTo>
                  <a:lnTo>
                    <a:pt x="0" y="12533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5829987" y="4299411"/>
              <a:ext cx="41275" cy="55880"/>
            </a:xfrm>
            <a:custGeom>
              <a:avLst/>
              <a:gdLst/>
              <a:ahLst/>
              <a:cxnLst/>
              <a:rect l="l" t="t" r="r" b="b"/>
              <a:pathLst>
                <a:path w="41275" h="55879">
                  <a:moveTo>
                    <a:pt x="41192" y="55495"/>
                  </a:moveTo>
                  <a:lnTo>
                    <a:pt x="41192" y="10743"/>
                  </a:lnTo>
                  <a:lnTo>
                    <a:pt x="39401" y="8952"/>
                  </a:lnTo>
                  <a:lnTo>
                    <a:pt x="39401" y="7162"/>
                  </a:lnTo>
                  <a:lnTo>
                    <a:pt x="37611" y="5371"/>
                  </a:lnTo>
                  <a:lnTo>
                    <a:pt x="35820" y="5371"/>
                  </a:lnTo>
                  <a:lnTo>
                    <a:pt x="35820" y="3581"/>
                  </a:lnTo>
                  <a:lnTo>
                    <a:pt x="32208" y="3581"/>
                  </a:lnTo>
                  <a:lnTo>
                    <a:pt x="30417" y="1790"/>
                  </a:lnTo>
                  <a:lnTo>
                    <a:pt x="25077" y="1790"/>
                  </a:lnTo>
                  <a:lnTo>
                    <a:pt x="23287" y="0"/>
                  </a:lnTo>
                  <a:lnTo>
                    <a:pt x="17894" y="0"/>
                  </a:lnTo>
                  <a:lnTo>
                    <a:pt x="16104" y="1790"/>
                  </a:lnTo>
                  <a:lnTo>
                    <a:pt x="10764" y="1790"/>
                  </a:lnTo>
                  <a:lnTo>
                    <a:pt x="8973" y="3581"/>
                  </a:lnTo>
                  <a:lnTo>
                    <a:pt x="5392" y="3581"/>
                  </a:lnTo>
                  <a:lnTo>
                    <a:pt x="5392" y="5371"/>
                  </a:lnTo>
                  <a:lnTo>
                    <a:pt x="3581" y="5371"/>
                  </a:lnTo>
                  <a:lnTo>
                    <a:pt x="1780" y="7162"/>
                  </a:lnTo>
                  <a:lnTo>
                    <a:pt x="1780" y="8952"/>
                  </a:lnTo>
                  <a:lnTo>
                    <a:pt x="0" y="8952"/>
                  </a:lnTo>
                  <a:lnTo>
                    <a:pt x="0" y="55495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5878334" y="4116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0" y="1790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5840757" y="4063116"/>
              <a:ext cx="21590" cy="9525"/>
            </a:xfrm>
            <a:custGeom>
              <a:avLst/>
              <a:gdLst/>
              <a:ahLst/>
              <a:cxnLst/>
              <a:rect l="l" t="t" r="r" b="b"/>
              <a:pathLst>
                <a:path w="21589" h="9525">
                  <a:moveTo>
                    <a:pt x="21465" y="8952"/>
                  </a:moveTo>
                  <a:lnTo>
                    <a:pt x="1790" y="0"/>
                  </a:lnTo>
                  <a:lnTo>
                    <a:pt x="0" y="0"/>
                  </a:lnTo>
                  <a:lnTo>
                    <a:pt x="0" y="179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5830013" y="4344167"/>
              <a:ext cx="41275" cy="113030"/>
            </a:xfrm>
            <a:custGeom>
              <a:avLst/>
              <a:gdLst/>
              <a:ahLst/>
              <a:cxnLst/>
              <a:rect l="l" t="t" r="r" b="b"/>
              <a:pathLst>
                <a:path w="41275" h="113029">
                  <a:moveTo>
                    <a:pt x="0" y="112781"/>
                  </a:moveTo>
                  <a:lnTo>
                    <a:pt x="0" y="8952"/>
                  </a:lnTo>
                  <a:lnTo>
                    <a:pt x="1769" y="7162"/>
                  </a:lnTo>
                  <a:lnTo>
                    <a:pt x="1769" y="5371"/>
                  </a:lnTo>
                  <a:lnTo>
                    <a:pt x="3549" y="5371"/>
                  </a:lnTo>
                  <a:lnTo>
                    <a:pt x="5340" y="3581"/>
                  </a:lnTo>
                  <a:lnTo>
                    <a:pt x="7141" y="3581"/>
                  </a:lnTo>
                  <a:lnTo>
                    <a:pt x="8952" y="1790"/>
                  </a:lnTo>
                  <a:lnTo>
                    <a:pt x="12533" y="1790"/>
                  </a:lnTo>
                  <a:lnTo>
                    <a:pt x="14303" y="0"/>
                  </a:lnTo>
                  <a:lnTo>
                    <a:pt x="26847" y="0"/>
                  </a:lnTo>
                  <a:lnTo>
                    <a:pt x="28637" y="1790"/>
                  </a:lnTo>
                  <a:lnTo>
                    <a:pt x="32208" y="1790"/>
                  </a:lnTo>
                  <a:lnTo>
                    <a:pt x="33978" y="3581"/>
                  </a:lnTo>
                  <a:lnTo>
                    <a:pt x="35768" y="3581"/>
                  </a:lnTo>
                  <a:lnTo>
                    <a:pt x="37590" y="5371"/>
                  </a:lnTo>
                  <a:lnTo>
                    <a:pt x="39380" y="7162"/>
                  </a:lnTo>
                  <a:lnTo>
                    <a:pt x="41171" y="8952"/>
                  </a:lnTo>
                  <a:lnTo>
                    <a:pt x="41171" y="16114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5829987" y="4349549"/>
              <a:ext cx="41275" cy="73660"/>
            </a:xfrm>
            <a:custGeom>
              <a:avLst/>
              <a:gdLst/>
              <a:ahLst/>
              <a:cxnLst/>
              <a:rect l="l" t="t" r="r" b="b"/>
              <a:pathLst>
                <a:path w="41275" h="73660">
                  <a:moveTo>
                    <a:pt x="41192" y="73390"/>
                  </a:moveTo>
                  <a:lnTo>
                    <a:pt x="41192" y="8942"/>
                  </a:lnTo>
                  <a:lnTo>
                    <a:pt x="39401" y="7151"/>
                  </a:lnTo>
                  <a:lnTo>
                    <a:pt x="37611" y="5371"/>
                  </a:lnTo>
                  <a:lnTo>
                    <a:pt x="34030" y="3581"/>
                  </a:lnTo>
                  <a:lnTo>
                    <a:pt x="32208" y="1790"/>
                  </a:lnTo>
                  <a:lnTo>
                    <a:pt x="30417" y="1790"/>
                  </a:lnTo>
                  <a:lnTo>
                    <a:pt x="28658" y="0"/>
                  </a:lnTo>
                  <a:lnTo>
                    <a:pt x="12554" y="0"/>
                  </a:lnTo>
                  <a:lnTo>
                    <a:pt x="10764" y="1790"/>
                  </a:lnTo>
                  <a:lnTo>
                    <a:pt x="7183" y="1790"/>
                  </a:lnTo>
                  <a:lnTo>
                    <a:pt x="5392" y="3581"/>
                  </a:lnTo>
                  <a:lnTo>
                    <a:pt x="3581" y="3581"/>
                  </a:lnTo>
                  <a:lnTo>
                    <a:pt x="3581" y="5371"/>
                  </a:lnTo>
                  <a:lnTo>
                    <a:pt x="1780" y="5371"/>
                  </a:lnTo>
                  <a:lnTo>
                    <a:pt x="1780" y="7151"/>
                  </a:lnTo>
                  <a:lnTo>
                    <a:pt x="0" y="8942"/>
                  </a:lnTo>
                  <a:lnTo>
                    <a:pt x="0" y="10732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" name="object 10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28194" y="6846756"/>
              <a:ext cx="48630" cy="1084824"/>
            </a:xfrm>
            <a:prstGeom prst="rect">
              <a:avLst/>
            </a:prstGeom>
          </p:spPr>
        </p:pic>
        <p:sp>
          <p:nvSpPr>
            <p:cNvPr id="101" name="object 101"/>
            <p:cNvSpPr/>
            <p:nvPr/>
          </p:nvSpPr>
          <p:spPr>
            <a:xfrm>
              <a:off x="1542672" y="6771578"/>
              <a:ext cx="23495" cy="7620"/>
            </a:xfrm>
            <a:custGeom>
              <a:avLst/>
              <a:gdLst/>
              <a:ahLst/>
              <a:cxnLst/>
              <a:rect l="l" t="t" r="r" b="b"/>
              <a:pathLst>
                <a:path w="23494" h="7620">
                  <a:moveTo>
                    <a:pt x="21465" y="7162"/>
                  </a:moveTo>
                  <a:lnTo>
                    <a:pt x="23255" y="7162"/>
                  </a:lnTo>
                  <a:lnTo>
                    <a:pt x="1790" y="0"/>
                  </a:ln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1580250" y="682349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09">
                  <a:moveTo>
                    <a:pt x="0" y="3581"/>
                  </a:moveTo>
                  <a:lnTo>
                    <a:pt x="0" y="0"/>
                  </a:lnTo>
                </a:path>
              </a:pathLst>
            </a:custGeom>
            <a:ln w="745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3" name="object 10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36931" y="4388714"/>
              <a:ext cx="4219766" cy="4038917"/>
            </a:xfrm>
            <a:prstGeom prst="rect">
              <a:avLst/>
            </a:prstGeom>
          </p:spPr>
        </p:pic>
        <p:pic>
          <p:nvPicPr>
            <p:cNvPr id="104" name="object 10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263060" y="4874319"/>
              <a:ext cx="2265201" cy="3067730"/>
            </a:xfrm>
            <a:prstGeom prst="rect">
              <a:avLst/>
            </a:prstGeom>
          </p:spPr>
        </p:pic>
      </p:grpSp>
      <p:sp>
        <p:nvSpPr>
          <p:cNvPr id="105" name="object 105"/>
          <p:cNvSpPr txBox="1"/>
          <p:nvPr/>
        </p:nvSpPr>
        <p:spPr>
          <a:xfrm>
            <a:off x="3423824" y="8928386"/>
            <a:ext cx="54864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spc="-25" dirty="0">
                <a:solidFill>
                  <a:srgbClr val="231F20"/>
                </a:solidFill>
                <a:latin typeface="Gotham"/>
                <a:cs typeface="Gotham"/>
              </a:rPr>
              <a:t>78”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9750565" y="8928386"/>
            <a:ext cx="59309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spc="-25" dirty="0">
                <a:solidFill>
                  <a:srgbClr val="231F20"/>
                </a:solidFill>
                <a:latin typeface="Gotham"/>
                <a:cs typeface="Gotham"/>
              </a:rPr>
              <a:t>60”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16105230" y="8928386"/>
            <a:ext cx="58102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spc="-25" dirty="0">
                <a:solidFill>
                  <a:srgbClr val="231F20"/>
                </a:solidFill>
                <a:latin typeface="Gotham"/>
                <a:cs typeface="Gotham"/>
              </a:rPr>
              <a:t>30”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108" name="object 108"/>
          <p:cNvSpPr txBox="1">
            <a:spLocks noGrp="1"/>
          </p:cNvSpPr>
          <p:nvPr>
            <p:ph type="title"/>
          </p:nvPr>
        </p:nvSpPr>
        <p:spPr>
          <a:xfrm>
            <a:off x="605082" y="494923"/>
            <a:ext cx="280733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55" dirty="0"/>
              <a:t>BEAMS</a:t>
            </a:r>
          </a:p>
        </p:txBody>
      </p:sp>
      <p:pic>
        <p:nvPicPr>
          <p:cNvPr id="109" name="object 10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27139"/>
            <a:ext cx="6596657" cy="848141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85133" y="2827139"/>
            <a:ext cx="6596657" cy="848141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70267" y="2827139"/>
              <a:ext cx="6533832" cy="848141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79682" y="494923"/>
            <a:ext cx="298767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pc="-114" dirty="0"/>
              <a:t>H</a:t>
            </a:r>
            <a:r>
              <a:rPr spc="-475" dirty="0"/>
              <a:t>A</a:t>
            </a:r>
            <a:r>
              <a:rPr spc="-430" dirty="0"/>
              <a:t>T</a:t>
            </a:r>
            <a:r>
              <a:rPr spc="-135" dirty="0"/>
              <a:t>C</a:t>
            </a:r>
            <a:r>
              <a:rPr spc="120" dirty="0"/>
              <a:t>H</a:t>
            </a:r>
            <a:r>
              <a:rPr sz="2850" spc="15" baseline="116959" dirty="0"/>
              <a:t>TM</a:t>
            </a:r>
            <a:endParaRPr sz="2850" baseline="116959"/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15553" y="10093798"/>
            <a:ext cx="1793049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design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Hatch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series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delivers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visually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striking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appearance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combined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network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of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cells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that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trap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from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every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direction,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improving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overall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quality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within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any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space.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10680303"/>
            <a:ext cx="20093940" cy="628650"/>
          </a:xfrm>
          <a:custGeom>
            <a:avLst/>
            <a:gdLst/>
            <a:ahLst/>
            <a:cxnLst/>
            <a:rect l="l" t="t" r="r" b="b"/>
            <a:pathLst>
              <a:path w="20093940" h="628650">
                <a:moveTo>
                  <a:pt x="0" y="628253"/>
                </a:moveTo>
                <a:lnTo>
                  <a:pt x="20093629" y="628253"/>
                </a:lnTo>
                <a:lnTo>
                  <a:pt x="20093629" y="0"/>
                </a:lnTo>
                <a:lnTo>
                  <a:pt x="0" y="0"/>
                </a:lnTo>
                <a:lnTo>
                  <a:pt x="0" y="628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5235"/>
            <a:ext cx="20104100" cy="10675620"/>
            <a:chOff x="0" y="5235"/>
            <a:chExt cx="20104100" cy="10675620"/>
          </a:xfrm>
        </p:grpSpPr>
        <p:sp>
          <p:nvSpPr>
            <p:cNvPr id="4" name="object 4"/>
            <p:cNvSpPr/>
            <p:nvPr/>
          </p:nvSpPr>
          <p:spPr>
            <a:xfrm>
              <a:off x="5235" y="5235"/>
              <a:ext cx="20093940" cy="2821940"/>
            </a:xfrm>
            <a:custGeom>
              <a:avLst/>
              <a:gdLst/>
              <a:ahLst/>
              <a:cxnLst/>
              <a:rect l="l" t="t" r="r" b="b"/>
              <a:pathLst>
                <a:path w="20093940" h="2821940">
                  <a:moveTo>
                    <a:pt x="0" y="2821903"/>
                  </a:moveTo>
                  <a:lnTo>
                    <a:pt x="20093629" y="2821903"/>
                  </a:lnTo>
                  <a:lnTo>
                    <a:pt x="20093629" y="0"/>
                  </a:lnTo>
                  <a:lnTo>
                    <a:pt x="0" y="0"/>
                  </a:lnTo>
                  <a:lnTo>
                    <a:pt x="0" y="2821903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2827139"/>
              <a:ext cx="20104100" cy="7853680"/>
            </a:xfrm>
            <a:custGeom>
              <a:avLst/>
              <a:gdLst/>
              <a:ahLst/>
              <a:cxnLst/>
              <a:rect l="l" t="t" r="r" b="b"/>
              <a:pathLst>
                <a:path w="20104100" h="7853680">
                  <a:moveTo>
                    <a:pt x="20104099" y="0"/>
                  </a:moveTo>
                  <a:lnTo>
                    <a:pt x="0" y="0"/>
                  </a:lnTo>
                  <a:lnTo>
                    <a:pt x="0" y="7853164"/>
                  </a:lnTo>
                  <a:lnTo>
                    <a:pt x="20104099" y="78531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9184" y="3278267"/>
              <a:ext cx="4270348" cy="267878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410903" y="3276120"/>
              <a:ext cx="4510193" cy="268306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76981" y="3278962"/>
              <a:ext cx="4501299" cy="267737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5252824" y="3405927"/>
              <a:ext cx="3872891" cy="242348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91063" y="7270619"/>
              <a:ext cx="3426597" cy="231686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096673" y="7301152"/>
              <a:ext cx="3138647" cy="2255801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625331" y="7245536"/>
              <a:ext cx="3604602" cy="236706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5436702" y="7279555"/>
              <a:ext cx="3505128" cy="2298997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2166625" y="6169307"/>
            <a:ext cx="147320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spc="-10" dirty="0">
                <a:solidFill>
                  <a:srgbClr val="231F20"/>
                </a:solidFill>
                <a:latin typeface="Gotham Book"/>
                <a:cs typeface="Gotham Book"/>
              </a:rPr>
              <a:t>Rectangle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523157" y="6169307"/>
            <a:ext cx="228600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dirty="0">
                <a:solidFill>
                  <a:srgbClr val="231F20"/>
                </a:solidFill>
                <a:latin typeface="Gotham Book"/>
                <a:cs typeface="Gotham Book"/>
              </a:rPr>
              <a:t>Rectangle</a:t>
            </a:r>
            <a:r>
              <a:rPr sz="2300" b="0" spc="-1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231F20"/>
                </a:solidFill>
                <a:latin typeface="Gotham Book"/>
                <a:cs typeface="Gotham Book"/>
              </a:rPr>
              <a:t>Drop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385663" y="6169307"/>
            <a:ext cx="207962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dirty="0">
                <a:solidFill>
                  <a:srgbClr val="231F20"/>
                </a:solidFill>
                <a:latin typeface="Gotham Book"/>
                <a:cs typeface="Gotham Book"/>
              </a:rPr>
              <a:t>Rectangle</a:t>
            </a:r>
            <a:r>
              <a:rPr sz="2300" b="0" spc="-16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231F20"/>
                </a:solidFill>
                <a:latin typeface="Gotham Book"/>
                <a:cs typeface="Gotham Book"/>
              </a:rPr>
              <a:t>Pull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985430" y="6169307"/>
            <a:ext cx="240792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dirty="0">
                <a:solidFill>
                  <a:srgbClr val="231F20"/>
                </a:solidFill>
                <a:latin typeface="Gotham Book"/>
                <a:cs typeface="Gotham Book"/>
              </a:rPr>
              <a:t>Rectangle</a:t>
            </a:r>
            <a:r>
              <a:rPr sz="2300" b="0" spc="-1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231F20"/>
                </a:solidFill>
                <a:latin typeface="Gotham Book"/>
                <a:cs typeface="Gotham Book"/>
              </a:rPr>
              <a:t>Surge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417908" y="9980710"/>
            <a:ext cx="97345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spc="-10" dirty="0">
                <a:solidFill>
                  <a:srgbClr val="231F20"/>
                </a:solidFill>
                <a:latin typeface="Gotham Book"/>
                <a:cs typeface="Gotham Book"/>
              </a:rPr>
              <a:t>Round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774440" y="9980710"/>
            <a:ext cx="1783714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dirty="0">
                <a:solidFill>
                  <a:srgbClr val="231F20"/>
                </a:solidFill>
                <a:latin typeface="Gotham Book"/>
                <a:cs typeface="Gotham Book"/>
              </a:rPr>
              <a:t>Round</a:t>
            </a:r>
            <a:r>
              <a:rPr sz="2300" b="0" spc="-8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231F20"/>
                </a:solidFill>
                <a:latin typeface="Gotham Book"/>
                <a:cs typeface="Gotham Book"/>
              </a:rPr>
              <a:t>Drop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908972" y="9980710"/>
            <a:ext cx="103759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spc="-10" dirty="0">
                <a:solidFill>
                  <a:srgbClr val="231F20"/>
                </a:solidFill>
                <a:latin typeface="Gotham Book"/>
                <a:cs typeface="Gotham Book"/>
              </a:rPr>
              <a:t>Square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6265503" y="9980710"/>
            <a:ext cx="184785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0" dirty="0">
                <a:solidFill>
                  <a:srgbClr val="231F20"/>
                </a:solidFill>
                <a:latin typeface="Gotham Book"/>
                <a:cs typeface="Gotham Book"/>
              </a:rPr>
              <a:t>Square</a:t>
            </a:r>
            <a:r>
              <a:rPr sz="2300" b="0" spc="-11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300" b="0" spc="-20" dirty="0">
                <a:solidFill>
                  <a:srgbClr val="231F20"/>
                </a:solidFill>
                <a:latin typeface="Gotham Book"/>
                <a:cs typeface="Gotham Book"/>
              </a:rPr>
              <a:t>Drop</a:t>
            </a:r>
            <a:endParaRPr sz="2300">
              <a:latin typeface="Gotham Book"/>
              <a:cs typeface="Gotham Book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pc="-170" dirty="0"/>
              <a:t>H</a:t>
            </a:r>
            <a:r>
              <a:rPr spc="-530" dirty="0"/>
              <a:t>A</a:t>
            </a:r>
            <a:r>
              <a:rPr spc="-484" dirty="0"/>
              <a:t>T</a:t>
            </a:r>
            <a:r>
              <a:rPr spc="-190" dirty="0"/>
              <a:t>C</a:t>
            </a:r>
            <a:r>
              <a:rPr spc="-10" dirty="0"/>
              <a:t>H</a:t>
            </a:r>
          </a:p>
        </p:txBody>
      </p:sp>
      <p:pic>
        <p:nvPicPr>
          <p:cNvPr id="23" name="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8253" y="1800993"/>
            <a:ext cx="11601740" cy="628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15553" y="494923"/>
            <a:ext cx="590359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65" dirty="0"/>
              <a:t>MO</a:t>
            </a:r>
            <a:r>
              <a:rPr spc="-40" dirty="0"/>
              <a:t>D</a:t>
            </a:r>
            <a:r>
              <a:rPr spc="-5" dirty="0"/>
              <a:t>I</a:t>
            </a:r>
            <a:r>
              <a:rPr spc="-229" dirty="0"/>
              <a:t>F</a:t>
            </a:r>
            <a:r>
              <a:rPr spc="-35" dirty="0"/>
              <a:t>I</a:t>
            </a:r>
            <a:r>
              <a:rPr spc="-100" dirty="0"/>
              <a:t>C</a:t>
            </a:r>
            <a:r>
              <a:rPr spc="-509" dirty="0"/>
              <a:t>A</a:t>
            </a:r>
            <a:r>
              <a:rPr spc="-200" dirty="0"/>
              <a:t>T</a:t>
            </a:r>
            <a:r>
              <a:rPr spc="-45" dirty="0"/>
              <a:t>I</a:t>
            </a:r>
            <a:r>
              <a:rPr spc="-65" dirty="0"/>
              <a:t>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4029" y="2006918"/>
            <a:ext cx="8740775" cy="108140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26390" indent="-313690">
              <a:lnSpc>
                <a:spcPct val="100000"/>
              </a:lnSpc>
              <a:spcBef>
                <a:spcPts val="13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Products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be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altered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size,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shape,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600" b="0" spc="-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color.</a:t>
            </a:r>
            <a:endParaRPr sz="2600">
              <a:latin typeface="Gotham Book"/>
              <a:cs typeface="Gotham Book"/>
            </a:endParaRPr>
          </a:p>
          <a:p>
            <a:pPr marL="326390" indent="-313690">
              <a:lnSpc>
                <a:spcPct val="100000"/>
              </a:lnSpc>
              <a:spcBef>
                <a:spcPts val="202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Single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units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be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combined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cover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larger</a:t>
            </a:r>
            <a:r>
              <a:rPr sz="2600" b="0" spc="-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areas.</a:t>
            </a:r>
            <a:endParaRPr sz="2600">
              <a:latin typeface="Gotham Book"/>
              <a:cs typeface="Gotham Book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6125467"/>
            <a:ext cx="6565245" cy="452342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53721" y="6125467"/>
            <a:ext cx="6565245" cy="4523422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507442" y="6125467"/>
            <a:ext cx="6596657" cy="4523422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8347255" y="5180853"/>
            <a:ext cx="3409950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10" dirty="0">
                <a:solidFill>
                  <a:srgbClr val="FFFFFF"/>
                </a:solidFill>
                <a:latin typeface="Gotham"/>
                <a:cs typeface="Gotham"/>
              </a:rPr>
              <a:t>Extended</a:t>
            </a:r>
            <a:r>
              <a:rPr sz="3300" b="1" spc="-175" dirty="0">
                <a:solidFill>
                  <a:srgbClr val="FFFFFF"/>
                </a:solidFill>
                <a:latin typeface="Gotham"/>
                <a:cs typeface="Gotham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Gotham"/>
                <a:cs typeface="Gotham"/>
              </a:rPr>
              <a:t>Hatch</a:t>
            </a:r>
            <a:endParaRPr sz="3300">
              <a:latin typeface="Gotham"/>
              <a:cs typeface="Gotham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349593" y="5180853"/>
            <a:ext cx="2928620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35" dirty="0">
                <a:solidFill>
                  <a:srgbClr val="FFFFFF"/>
                </a:solidFill>
                <a:latin typeface="Gotham"/>
                <a:cs typeface="Gotham"/>
              </a:rPr>
              <a:t>Varied</a:t>
            </a:r>
            <a:r>
              <a:rPr sz="3300" b="1" spc="-204" dirty="0">
                <a:solidFill>
                  <a:srgbClr val="FFFFFF"/>
                </a:solidFill>
                <a:latin typeface="Gotham"/>
                <a:cs typeface="Gotham"/>
              </a:rPr>
              <a:t> </a:t>
            </a:r>
            <a:r>
              <a:rPr sz="3300" b="1" spc="-20" dirty="0">
                <a:solidFill>
                  <a:srgbClr val="FFFFFF"/>
                </a:solidFill>
                <a:latin typeface="Gotham"/>
                <a:cs typeface="Gotham"/>
              </a:rPr>
              <a:t>Beams</a:t>
            </a:r>
            <a:endParaRPr sz="3300">
              <a:latin typeface="Gotham"/>
              <a:cs typeface="Gotham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955742" y="5180853"/>
            <a:ext cx="3423920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-20" dirty="0">
                <a:solidFill>
                  <a:srgbClr val="FFFFFF"/>
                </a:solidFill>
                <a:latin typeface="Gotham"/>
                <a:cs typeface="Gotham"/>
              </a:rPr>
              <a:t>Mirrored</a:t>
            </a:r>
            <a:r>
              <a:rPr sz="3300" b="1" spc="-170" dirty="0">
                <a:solidFill>
                  <a:srgbClr val="FFFFFF"/>
                </a:solidFill>
                <a:latin typeface="Gotham"/>
                <a:cs typeface="Gotham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Gotham"/>
                <a:cs typeface="Gotham"/>
              </a:rPr>
              <a:t>Baffles</a:t>
            </a:r>
            <a:endParaRPr sz="3300">
              <a:latin typeface="Gotham"/>
              <a:cs typeface="Gotham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27139"/>
            <a:ext cx="6596657" cy="848141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85133" y="2827139"/>
            <a:ext cx="6596657" cy="8104464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70267" y="2827139"/>
              <a:ext cx="6533832" cy="848141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pc="-145" dirty="0"/>
              <a:t>ACUSTI</a:t>
            </a:r>
            <a:r>
              <a:rPr spc="-455" dirty="0"/>
              <a:t> </a:t>
            </a:r>
            <a:r>
              <a:rPr spc="-120" dirty="0"/>
              <a:t>A</a:t>
            </a:r>
            <a:r>
              <a:rPr spc="-405" dirty="0"/>
              <a:t>R</a:t>
            </a:r>
            <a:r>
              <a:rPr spc="170" dirty="0"/>
              <a:t>T</a:t>
            </a:r>
            <a:r>
              <a:rPr sz="2850" spc="-22" baseline="116959" dirty="0"/>
              <a:t>T</a:t>
            </a:r>
            <a:r>
              <a:rPr sz="2850" spc="30" baseline="116959" dirty="0"/>
              <a:t>M</a:t>
            </a:r>
            <a:r>
              <a:rPr sz="2850" spc="-142" baseline="116959" dirty="0"/>
              <a:t> </a:t>
            </a:r>
            <a:r>
              <a:rPr sz="7400" spc="-395" dirty="0"/>
              <a:t>BOX</a:t>
            </a:r>
            <a:endParaRPr sz="7400"/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15553" y="10093798"/>
            <a:ext cx="1751647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Offering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0" dirty="0">
                <a:solidFill>
                  <a:srgbClr val="FFFFFF"/>
                </a:solidFill>
                <a:latin typeface="Gotham Book"/>
                <a:cs typeface="Gotham Book"/>
              </a:rPr>
              <a:t>decorative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approach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acoustical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décor,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these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wall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mounted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boxes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provide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open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canvas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for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aesthetic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5" dirty="0">
                <a:solidFill>
                  <a:srgbClr val="FFFFFF"/>
                </a:solidFill>
                <a:latin typeface="Gotham Book"/>
                <a:cs typeface="Gotham Book"/>
              </a:rPr>
              <a:t>interpretation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along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superior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absorption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capabilities.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5082" y="494923"/>
            <a:ext cx="659701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40" dirty="0"/>
              <a:t>ACUSTI</a:t>
            </a:r>
            <a:r>
              <a:rPr spc="-509" dirty="0"/>
              <a:t> </a:t>
            </a:r>
            <a:r>
              <a:rPr dirty="0"/>
              <a:t>ART</a:t>
            </a:r>
            <a:r>
              <a:rPr spc="-550" dirty="0"/>
              <a:t> </a:t>
            </a:r>
            <a:r>
              <a:rPr spc="-145" dirty="0"/>
              <a:t>BOX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6504" y="2827139"/>
            <a:ext cx="6148629" cy="785316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691818" y="3373436"/>
            <a:ext cx="4594812" cy="4561683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13253293" y="3098429"/>
            <a:ext cx="5157470" cy="7310755"/>
            <a:chOff x="13253293" y="3098429"/>
            <a:chExt cx="5157470" cy="731075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253293" y="3098429"/>
              <a:ext cx="5157379" cy="731057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5952395" y="3947534"/>
              <a:ext cx="659765" cy="5591810"/>
            </a:xfrm>
            <a:custGeom>
              <a:avLst/>
              <a:gdLst/>
              <a:ahLst/>
              <a:cxnLst/>
              <a:rect l="l" t="t" r="r" b="b"/>
              <a:pathLst>
                <a:path w="659765" h="5591809">
                  <a:moveTo>
                    <a:pt x="659663" y="5465800"/>
                  </a:moveTo>
                  <a:lnTo>
                    <a:pt x="0" y="5465800"/>
                  </a:lnTo>
                  <a:lnTo>
                    <a:pt x="0" y="5591454"/>
                  </a:lnTo>
                  <a:lnTo>
                    <a:pt x="659663" y="5591454"/>
                  </a:lnTo>
                  <a:lnTo>
                    <a:pt x="659663" y="5465800"/>
                  </a:lnTo>
                  <a:close/>
                </a:path>
                <a:path w="659765" h="5591809">
                  <a:moveTo>
                    <a:pt x="659663" y="0"/>
                  </a:moveTo>
                  <a:lnTo>
                    <a:pt x="0" y="0"/>
                  </a:lnTo>
                  <a:lnTo>
                    <a:pt x="0" y="125641"/>
                  </a:lnTo>
                  <a:lnTo>
                    <a:pt x="659663" y="125641"/>
                  </a:lnTo>
                  <a:lnTo>
                    <a:pt x="65966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10680303"/>
            <a:ext cx="20093940" cy="628650"/>
          </a:xfrm>
          <a:custGeom>
            <a:avLst/>
            <a:gdLst/>
            <a:ahLst/>
            <a:cxnLst/>
            <a:rect l="l" t="t" r="r" b="b"/>
            <a:pathLst>
              <a:path w="20093940" h="628650">
                <a:moveTo>
                  <a:pt x="0" y="628253"/>
                </a:moveTo>
                <a:lnTo>
                  <a:pt x="20093629" y="628253"/>
                </a:lnTo>
                <a:lnTo>
                  <a:pt x="20093629" y="0"/>
                </a:lnTo>
                <a:lnTo>
                  <a:pt x="0" y="0"/>
                </a:lnTo>
                <a:lnTo>
                  <a:pt x="0" y="628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5235"/>
            <a:ext cx="20104100" cy="10675620"/>
            <a:chOff x="0" y="5235"/>
            <a:chExt cx="20104100" cy="10675620"/>
          </a:xfrm>
        </p:grpSpPr>
        <p:sp>
          <p:nvSpPr>
            <p:cNvPr id="4" name="object 4"/>
            <p:cNvSpPr/>
            <p:nvPr/>
          </p:nvSpPr>
          <p:spPr>
            <a:xfrm>
              <a:off x="5235" y="5235"/>
              <a:ext cx="20093940" cy="2821940"/>
            </a:xfrm>
            <a:custGeom>
              <a:avLst/>
              <a:gdLst/>
              <a:ahLst/>
              <a:cxnLst/>
              <a:rect l="l" t="t" r="r" b="b"/>
              <a:pathLst>
                <a:path w="20093940" h="2821940">
                  <a:moveTo>
                    <a:pt x="0" y="2821903"/>
                  </a:moveTo>
                  <a:lnTo>
                    <a:pt x="20093629" y="2821903"/>
                  </a:lnTo>
                  <a:lnTo>
                    <a:pt x="20093629" y="0"/>
                  </a:lnTo>
                  <a:lnTo>
                    <a:pt x="0" y="0"/>
                  </a:lnTo>
                  <a:lnTo>
                    <a:pt x="0" y="2821903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2827139"/>
              <a:ext cx="20104100" cy="7853680"/>
            </a:xfrm>
            <a:custGeom>
              <a:avLst/>
              <a:gdLst/>
              <a:ahLst/>
              <a:cxnLst/>
              <a:rect l="l" t="t" r="r" b="b"/>
              <a:pathLst>
                <a:path w="20104100" h="7853680">
                  <a:moveTo>
                    <a:pt x="20104099" y="0"/>
                  </a:moveTo>
                  <a:lnTo>
                    <a:pt x="0" y="0"/>
                  </a:lnTo>
                  <a:lnTo>
                    <a:pt x="0" y="7853164"/>
                  </a:lnTo>
                  <a:lnTo>
                    <a:pt x="20104099" y="78531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504519" y="9540932"/>
            <a:ext cx="1446530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36”</a:t>
            </a:r>
            <a:r>
              <a:rPr sz="2300" b="1" spc="-15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x</a:t>
            </a:r>
            <a:r>
              <a:rPr sz="2300" b="1" spc="-15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25" dirty="0">
                <a:solidFill>
                  <a:srgbClr val="231F20"/>
                </a:solidFill>
                <a:latin typeface="Gotham"/>
                <a:cs typeface="Gotham"/>
              </a:rPr>
              <a:t>84”</a:t>
            </a:r>
            <a:endParaRPr sz="2300">
              <a:latin typeface="Gotham"/>
              <a:cs typeface="Gotham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836944" y="9540932"/>
            <a:ext cx="143319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36”</a:t>
            </a:r>
            <a:r>
              <a:rPr sz="2300" b="1" spc="-15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231F20"/>
                </a:solidFill>
                <a:latin typeface="Gotham"/>
                <a:cs typeface="Gotham"/>
              </a:rPr>
              <a:t>x</a:t>
            </a:r>
            <a:r>
              <a:rPr sz="2300" b="1" spc="-15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25" dirty="0">
                <a:solidFill>
                  <a:srgbClr val="231F20"/>
                </a:solidFill>
                <a:latin typeface="Gotham"/>
                <a:cs typeface="Gotham"/>
              </a:rPr>
              <a:t>36”</a:t>
            </a:r>
            <a:endParaRPr sz="2300">
              <a:latin typeface="Gotham"/>
              <a:cs typeface="Gotham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8349294" y="6506088"/>
            <a:ext cx="2058670" cy="2626995"/>
            <a:chOff x="8349294" y="6506088"/>
            <a:chExt cx="2058670" cy="2626995"/>
          </a:xfrm>
        </p:grpSpPr>
        <p:sp>
          <p:nvSpPr>
            <p:cNvPr id="9" name="object 9"/>
            <p:cNvSpPr/>
            <p:nvPr/>
          </p:nvSpPr>
          <p:spPr>
            <a:xfrm>
              <a:off x="9843351" y="7408281"/>
              <a:ext cx="0" cy="1722120"/>
            </a:xfrm>
            <a:custGeom>
              <a:avLst/>
              <a:gdLst/>
              <a:ahLst/>
              <a:cxnLst/>
              <a:rect l="l" t="t" r="r" b="b"/>
              <a:pathLst>
                <a:path h="1722120">
                  <a:moveTo>
                    <a:pt x="0" y="0"/>
                  </a:moveTo>
                  <a:lnTo>
                    <a:pt x="0" y="1721874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909848" y="7369884"/>
              <a:ext cx="0" cy="1722120"/>
            </a:xfrm>
            <a:custGeom>
              <a:avLst/>
              <a:gdLst/>
              <a:ahLst/>
              <a:cxnLst/>
              <a:rect l="l" t="t" r="r" b="b"/>
              <a:pathLst>
                <a:path h="1722120">
                  <a:moveTo>
                    <a:pt x="0" y="1721884"/>
                  </a:moveTo>
                  <a:lnTo>
                    <a:pt x="0" y="0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843351" y="9091771"/>
              <a:ext cx="66675" cy="38735"/>
            </a:xfrm>
            <a:custGeom>
              <a:avLst/>
              <a:gdLst/>
              <a:ahLst/>
              <a:cxnLst/>
              <a:rect l="l" t="t" r="r" b="b"/>
              <a:pathLst>
                <a:path w="66675" h="38734">
                  <a:moveTo>
                    <a:pt x="0" y="38386"/>
                  </a:moveTo>
                  <a:lnTo>
                    <a:pt x="66500" y="0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352151" y="6508947"/>
              <a:ext cx="66675" cy="38735"/>
            </a:xfrm>
            <a:custGeom>
              <a:avLst/>
              <a:gdLst/>
              <a:ahLst/>
              <a:cxnLst/>
              <a:rect l="l" t="t" r="r" b="b"/>
              <a:pathLst>
                <a:path w="66675" h="38734">
                  <a:moveTo>
                    <a:pt x="0" y="38386"/>
                  </a:moveTo>
                  <a:lnTo>
                    <a:pt x="66511" y="0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418657" y="6508945"/>
              <a:ext cx="1491615" cy="861060"/>
            </a:xfrm>
            <a:custGeom>
              <a:avLst/>
              <a:gdLst/>
              <a:ahLst/>
              <a:cxnLst/>
              <a:rect l="l" t="t" r="r" b="b"/>
              <a:pathLst>
                <a:path w="1491615" h="861059">
                  <a:moveTo>
                    <a:pt x="0" y="0"/>
                  </a:moveTo>
                  <a:lnTo>
                    <a:pt x="1491190" y="860937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9843348" y="7369883"/>
              <a:ext cx="66675" cy="38735"/>
            </a:xfrm>
            <a:custGeom>
              <a:avLst/>
              <a:gdLst/>
              <a:ahLst/>
              <a:cxnLst/>
              <a:rect l="l" t="t" r="r" b="b"/>
              <a:pathLst>
                <a:path w="66675" h="38734">
                  <a:moveTo>
                    <a:pt x="66500" y="0"/>
                  </a:moveTo>
                  <a:lnTo>
                    <a:pt x="0" y="38396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352151" y="6547334"/>
              <a:ext cx="1491615" cy="861060"/>
            </a:xfrm>
            <a:custGeom>
              <a:avLst/>
              <a:gdLst/>
              <a:ahLst/>
              <a:cxnLst/>
              <a:rect l="l" t="t" r="r" b="b"/>
              <a:pathLst>
                <a:path w="1491615" h="861059">
                  <a:moveTo>
                    <a:pt x="0" y="0"/>
                  </a:moveTo>
                  <a:lnTo>
                    <a:pt x="1491200" y="860947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352156" y="8269217"/>
              <a:ext cx="1463040" cy="845185"/>
            </a:xfrm>
            <a:custGeom>
              <a:avLst/>
              <a:gdLst/>
              <a:ahLst/>
              <a:cxnLst/>
              <a:rect l="l" t="t" r="r" b="b"/>
              <a:pathLst>
                <a:path w="1463040" h="845184">
                  <a:moveTo>
                    <a:pt x="1462981" y="844654"/>
                  </a:moveTo>
                  <a:lnTo>
                    <a:pt x="0" y="0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352151" y="6579908"/>
              <a:ext cx="0" cy="1689735"/>
            </a:xfrm>
            <a:custGeom>
              <a:avLst/>
              <a:gdLst/>
              <a:ahLst/>
              <a:cxnLst/>
              <a:rect l="l" t="t" r="r" b="b"/>
              <a:pathLst>
                <a:path h="1689734">
                  <a:moveTo>
                    <a:pt x="0" y="0"/>
                  </a:moveTo>
                  <a:lnTo>
                    <a:pt x="0" y="1689309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9815138" y="9113872"/>
              <a:ext cx="28575" cy="16510"/>
            </a:xfrm>
            <a:custGeom>
              <a:avLst/>
              <a:gdLst/>
              <a:ahLst/>
              <a:cxnLst/>
              <a:rect l="l" t="t" r="r" b="b"/>
              <a:pathLst>
                <a:path w="28575" h="16509">
                  <a:moveTo>
                    <a:pt x="0" y="0"/>
                  </a:moveTo>
                  <a:lnTo>
                    <a:pt x="28208" y="16292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352151" y="6547334"/>
              <a:ext cx="0" cy="33020"/>
            </a:xfrm>
            <a:custGeom>
              <a:avLst/>
              <a:gdLst/>
              <a:ahLst/>
              <a:cxnLst/>
              <a:rect l="l" t="t" r="r" b="b"/>
              <a:pathLst>
                <a:path h="33020">
                  <a:moveTo>
                    <a:pt x="0" y="32574"/>
                  </a:moveTo>
                  <a:lnTo>
                    <a:pt x="0" y="0"/>
                  </a:lnTo>
                </a:path>
              </a:pathLst>
            </a:custGeom>
            <a:ln w="5099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0192879" y="9125022"/>
              <a:ext cx="213360" cy="3175"/>
            </a:xfrm>
            <a:custGeom>
              <a:avLst/>
              <a:gdLst/>
              <a:ahLst/>
              <a:cxnLst/>
              <a:rect l="l" t="t" r="r" b="b"/>
              <a:pathLst>
                <a:path w="213359" h="3175">
                  <a:moveTo>
                    <a:pt x="212904" y="0"/>
                  </a:moveTo>
                  <a:lnTo>
                    <a:pt x="0" y="0"/>
                  </a:lnTo>
                  <a:lnTo>
                    <a:pt x="0" y="2806"/>
                  </a:lnTo>
                  <a:lnTo>
                    <a:pt x="212904" y="2806"/>
                  </a:lnTo>
                  <a:lnTo>
                    <a:pt x="212904" y="0"/>
                  </a:lnTo>
                  <a:close/>
                </a:path>
              </a:pathLst>
            </a:custGeom>
            <a:solidFill>
              <a:srgbClr val="0102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0192879" y="6806664"/>
              <a:ext cx="213360" cy="0"/>
            </a:xfrm>
            <a:custGeom>
              <a:avLst/>
              <a:gdLst/>
              <a:ahLst/>
              <a:cxnLst/>
              <a:rect l="l" t="t" r="r" b="b"/>
              <a:pathLst>
                <a:path w="213359">
                  <a:moveTo>
                    <a:pt x="21290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0222829" y="8028593"/>
              <a:ext cx="3175" cy="1097915"/>
            </a:xfrm>
            <a:custGeom>
              <a:avLst/>
              <a:gdLst/>
              <a:ahLst/>
              <a:cxnLst/>
              <a:rect l="l" t="t" r="r" b="b"/>
              <a:pathLst>
                <a:path w="3175" h="1097915">
                  <a:moveTo>
                    <a:pt x="0" y="1097831"/>
                  </a:moveTo>
                  <a:lnTo>
                    <a:pt x="2806" y="1097831"/>
                  </a:lnTo>
                  <a:lnTo>
                    <a:pt x="2806" y="0"/>
                  </a:lnTo>
                  <a:lnTo>
                    <a:pt x="0" y="0"/>
                  </a:lnTo>
                  <a:lnTo>
                    <a:pt x="0" y="1097831"/>
                  </a:lnTo>
                  <a:close/>
                </a:path>
              </a:pathLst>
            </a:custGeom>
            <a:solidFill>
              <a:srgbClr val="0102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0224232" y="6806662"/>
              <a:ext cx="0" cy="1054735"/>
            </a:xfrm>
            <a:custGeom>
              <a:avLst/>
              <a:gdLst/>
              <a:ahLst/>
              <a:cxnLst/>
              <a:rect l="l" t="t" r="r" b="b"/>
              <a:pathLst>
                <a:path h="1054734">
                  <a:moveTo>
                    <a:pt x="0" y="0"/>
                  </a:moveTo>
                  <a:lnTo>
                    <a:pt x="0" y="1054397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0208552" y="6806673"/>
              <a:ext cx="31750" cy="2320290"/>
            </a:xfrm>
            <a:custGeom>
              <a:avLst/>
              <a:gdLst/>
              <a:ahLst/>
              <a:cxnLst/>
              <a:rect l="l" t="t" r="r" b="b"/>
              <a:pathLst>
                <a:path w="31750" h="2320290">
                  <a:moveTo>
                    <a:pt x="31343" y="2257056"/>
                  </a:moveTo>
                  <a:lnTo>
                    <a:pt x="0" y="2257056"/>
                  </a:lnTo>
                  <a:lnTo>
                    <a:pt x="15684" y="2319756"/>
                  </a:lnTo>
                  <a:lnTo>
                    <a:pt x="31343" y="2257056"/>
                  </a:lnTo>
                  <a:close/>
                </a:path>
                <a:path w="31750" h="2320290">
                  <a:moveTo>
                    <a:pt x="31343" y="62699"/>
                  </a:moveTo>
                  <a:lnTo>
                    <a:pt x="15671" y="0"/>
                  </a:lnTo>
                  <a:lnTo>
                    <a:pt x="0" y="62699"/>
                  </a:lnTo>
                  <a:lnTo>
                    <a:pt x="31343" y="62699"/>
                  </a:lnTo>
                  <a:close/>
                </a:path>
              </a:pathLst>
            </a:custGeom>
            <a:solidFill>
              <a:srgbClr val="0102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10134690" y="7913754"/>
            <a:ext cx="201930" cy="1041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700" dirty="0">
                <a:solidFill>
                  <a:srgbClr val="010202"/>
                </a:solidFill>
                <a:latin typeface="Arial"/>
                <a:cs typeface="Arial"/>
              </a:rPr>
              <a:t>37</a:t>
            </a:r>
            <a:r>
              <a:rPr sz="700" spc="30" dirty="0">
                <a:solidFill>
                  <a:srgbClr val="010202"/>
                </a:solidFill>
                <a:latin typeface="Arial"/>
                <a:cs typeface="Arial"/>
              </a:rPr>
              <a:t> </a:t>
            </a:r>
            <a:r>
              <a:rPr sz="700" spc="-25" dirty="0">
                <a:solidFill>
                  <a:srgbClr val="010202"/>
                </a:solidFill>
                <a:latin typeface="Arial"/>
                <a:cs typeface="Arial"/>
              </a:rPr>
              <a:t>in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10435542" y="6580441"/>
            <a:ext cx="2323465" cy="364490"/>
            <a:chOff x="10435542" y="6580441"/>
            <a:chExt cx="2323465" cy="364490"/>
          </a:xfrm>
        </p:grpSpPr>
        <p:sp>
          <p:nvSpPr>
            <p:cNvPr id="27" name="object 27"/>
            <p:cNvSpPr/>
            <p:nvPr/>
          </p:nvSpPr>
          <p:spPr>
            <a:xfrm>
              <a:off x="10437130" y="6582029"/>
              <a:ext cx="0" cy="361315"/>
            </a:xfrm>
            <a:custGeom>
              <a:avLst/>
              <a:gdLst/>
              <a:ahLst/>
              <a:cxnLst/>
              <a:rect l="l" t="t" r="r" b="b"/>
              <a:pathLst>
                <a:path h="361315">
                  <a:moveTo>
                    <a:pt x="0" y="3607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2756897" y="6582029"/>
              <a:ext cx="0" cy="361315"/>
            </a:xfrm>
            <a:custGeom>
              <a:avLst/>
              <a:gdLst/>
              <a:ahLst/>
              <a:cxnLst/>
              <a:rect l="l" t="t" r="r" b="b"/>
              <a:pathLst>
                <a:path h="361315">
                  <a:moveTo>
                    <a:pt x="0" y="3607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0437130" y="6613379"/>
              <a:ext cx="2320290" cy="0"/>
            </a:xfrm>
            <a:custGeom>
              <a:avLst/>
              <a:gdLst/>
              <a:ahLst/>
              <a:cxnLst/>
              <a:rect l="l" t="t" r="r" b="b"/>
              <a:pathLst>
                <a:path w="2320290">
                  <a:moveTo>
                    <a:pt x="0" y="0"/>
                  </a:moveTo>
                  <a:lnTo>
                    <a:pt x="967695" y="0"/>
                  </a:lnTo>
                </a:path>
                <a:path w="2320290">
                  <a:moveTo>
                    <a:pt x="1355421" y="0"/>
                  </a:moveTo>
                  <a:lnTo>
                    <a:pt x="231976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0437127" y="6597707"/>
              <a:ext cx="2320290" cy="31750"/>
            </a:xfrm>
            <a:custGeom>
              <a:avLst/>
              <a:gdLst/>
              <a:ahLst/>
              <a:cxnLst/>
              <a:rect l="l" t="t" r="r" b="b"/>
              <a:pathLst>
                <a:path w="2320290" h="31750">
                  <a:moveTo>
                    <a:pt x="62699" y="0"/>
                  </a:moveTo>
                  <a:lnTo>
                    <a:pt x="0" y="15671"/>
                  </a:lnTo>
                  <a:lnTo>
                    <a:pt x="62699" y="31343"/>
                  </a:lnTo>
                  <a:lnTo>
                    <a:pt x="62699" y="0"/>
                  </a:lnTo>
                  <a:close/>
                </a:path>
                <a:path w="2320290" h="31750">
                  <a:moveTo>
                    <a:pt x="2319769" y="15671"/>
                  </a:moveTo>
                  <a:lnTo>
                    <a:pt x="2257069" y="0"/>
                  </a:lnTo>
                  <a:lnTo>
                    <a:pt x="2257069" y="31330"/>
                  </a:lnTo>
                  <a:lnTo>
                    <a:pt x="2319769" y="15671"/>
                  </a:lnTo>
                  <a:close/>
                </a:path>
              </a:pathLst>
            </a:custGeom>
            <a:solidFill>
              <a:srgbClr val="0102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11507509" y="6560591"/>
            <a:ext cx="201930" cy="1041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700" dirty="0">
                <a:solidFill>
                  <a:srgbClr val="010202"/>
                </a:solidFill>
                <a:latin typeface="Arial"/>
                <a:cs typeface="Arial"/>
              </a:rPr>
              <a:t>37</a:t>
            </a:r>
            <a:r>
              <a:rPr sz="700" spc="30" dirty="0">
                <a:solidFill>
                  <a:srgbClr val="010202"/>
                </a:solidFill>
                <a:latin typeface="Arial"/>
                <a:cs typeface="Arial"/>
              </a:rPr>
              <a:t> </a:t>
            </a:r>
            <a:r>
              <a:rPr sz="700" spc="-25" dirty="0">
                <a:solidFill>
                  <a:srgbClr val="010202"/>
                </a:solidFill>
                <a:latin typeface="Arial"/>
                <a:cs typeface="Arial"/>
              </a:rPr>
              <a:t>in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10434324" y="6521236"/>
            <a:ext cx="2325370" cy="2608580"/>
            <a:chOff x="10434324" y="6521236"/>
            <a:chExt cx="2325370" cy="2608580"/>
          </a:xfrm>
        </p:grpSpPr>
        <p:sp>
          <p:nvSpPr>
            <p:cNvPr id="33" name="object 33"/>
            <p:cNvSpPr/>
            <p:nvPr/>
          </p:nvSpPr>
          <p:spPr>
            <a:xfrm>
              <a:off x="10434320" y="6803866"/>
              <a:ext cx="2325370" cy="2325370"/>
            </a:xfrm>
            <a:custGeom>
              <a:avLst/>
              <a:gdLst/>
              <a:ahLst/>
              <a:cxnLst/>
              <a:rect l="l" t="t" r="r" b="b"/>
              <a:pathLst>
                <a:path w="2325370" h="2325370">
                  <a:moveTo>
                    <a:pt x="2325370" y="2806"/>
                  </a:moveTo>
                  <a:lnTo>
                    <a:pt x="2322576" y="2806"/>
                  </a:lnTo>
                  <a:lnTo>
                    <a:pt x="2322576" y="0"/>
                  </a:lnTo>
                  <a:lnTo>
                    <a:pt x="2319769" y="0"/>
                  </a:lnTo>
                  <a:lnTo>
                    <a:pt x="2319769" y="5613"/>
                  </a:lnTo>
                  <a:lnTo>
                    <a:pt x="2319769" y="2319756"/>
                  </a:lnTo>
                  <a:lnTo>
                    <a:pt x="5613" y="2319756"/>
                  </a:lnTo>
                  <a:lnTo>
                    <a:pt x="5613" y="5613"/>
                  </a:lnTo>
                  <a:lnTo>
                    <a:pt x="2319769" y="5613"/>
                  </a:lnTo>
                  <a:lnTo>
                    <a:pt x="2319769" y="0"/>
                  </a:lnTo>
                  <a:lnTo>
                    <a:pt x="2794" y="0"/>
                  </a:lnTo>
                  <a:lnTo>
                    <a:pt x="2794" y="2806"/>
                  </a:lnTo>
                  <a:lnTo>
                    <a:pt x="0" y="2806"/>
                  </a:lnTo>
                  <a:lnTo>
                    <a:pt x="0" y="2322563"/>
                  </a:lnTo>
                  <a:lnTo>
                    <a:pt x="2806" y="2322563"/>
                  </a:lnTo>
                  <a:lnTo>
                    <a:pt x="2806" y="2325370"/>
                  </a:lnTo>
                  <a:lnTo>
                    <a:pt x="2322576" y="2325370"/>
                  </a:lnTo>
                  <a:lnTo>
                    <a:pt x="2322576" y="2322563"/>
                  </a:lnTo>
                  <a:lnTo>
                    <a:pt x="2325370" y="2322563"/>
                  </a:lnTo>
                  <a:lnTo>
                    <a:pt x="2325370" y="2806"/>
                  </a:lnTo>
                  <a:close/>
                </a:path>
              </a:pathLst>
            </a:custGeom>
            <a:solidFill>
              <a:srgbClr val="0102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11404825" y="6521236"/>
              <a:ext cx="387985" cy="167640"/>
            </a:xfrm>
            <a:custGeom>
              <a:avLst/>
              <a:gdLst/>
              <a:ahLst/>
              <a:cxnLst/>
              <a:rect l="l" t="t" r="r" b="b"/>
              <a:pathLst>
                <a:path w="387984" h="167640">
                  <a:moveTo>
                    <a:pt x="387726" y="0"/>
                  </a:moveTo>
                  <a:lnTo>
                    <a:pt x="0" y="0"/>
                  </a:lnTo>
                  <a:lnTo>
                    <a:pt x="0" y="167534"/>
                  </a:lnTo>
                  <a:lnTo>
                    <a:pt x="387726" y="167534"/>
                  </a:lnTo>
                  <a:lnTo>
                    <a:pt x="38772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11470286" y="6510628"/>
            <a:ext cx="257175" cy="1892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50" b="0" spc="-25" dirty="0">
                <a:solidFill>
                  <a:srgbClr val="231F20"/>
                </a:solidFill>
                <a:latin typeface="Gotham Book"/>
                <a:cs typeface="Gotham Book"/>
              </a:rPr>
              <a:t>36"</a:t>
            </a:r>
            <a:endParaRPr sz="1050">
              <a:latin typeface="Gotham Book"/>
              <a:cs typeface="Gotham Book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10002564" y="7861058"/>
            <a:ext cx="387985" cy="167640"/>
          </a:xfrm>
          <a:custGeom>
            <a:avLst/>
            <a:gdLst/>
            <a:ahLst/>
            <a:cxnLst/>
            <a:rect l="l" t="t" r="r" b="b"/>
            <a:pathLst>
              <a:path w="387984" h="167640">
                <a:moveTo>
                  <a:pt x="387726" y="0"/>
                </a:moveTo>
                <a:lnTo>
                  <a:pt x="0" y="0"/>
                </a:lnTo>
                <a:lnTo>
                  <a:pt x="0" y="167534"/>
                </a:lnTo>
                <a:lnTo>
                  <a:pt x="387726" y="167534"/>
                </a:lnTo>
                <a:lnTo>
                  <a:pt x="38772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10068025" y="7850454"/>
            <a:ext cx="257175" cy="1892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50" b="0" spc="-25" dirty="0">
                <a:solidFill>
                  <a:srgbClr val="231F20"/>
                </a:solidFill>
                <a:latin typeface="Gotham Book"/>
                <a:cs typeface="Gotham Book"/>
              </a:rPr>
              <a:t>36"</a:t>
            </a:r>
            <a:endParaRPr sz="1050">
              <a:latin typeface="Gotham Book"/>
              <a:cs typeface="Gotham Book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2186121" y="4346549"/>
            <a:ext cx="4081779" cy="4782185"/>
            <a:chOff x="2186121" y="4346549"/>
            <a:chExt cx="4081779" cy="4782185"/>
          </a:xfrm>
        </p:grpSpPr>
        <p:sp>
          <p:nvSpPr>
            <p:cNvPr id="39" name="object 39"/>
            <p:cNvSpPr/>
            <p:nvPr/>
          </p:nvSpPr>
          <p:spPr>
            <a:xfrm>
              <a:off x="2188982" y="4387538"/>
              <a:ext cx="0" cy="32384"/>
            </a:xfrm>
            <a:custGeom>
              <a:avLst/>
              <a:gdLst/>
              <a:ahLst/>
              <a:cxnLst/>
              <a:rect l="l" t="t" r="r" b="b"/>
              <a:pathLst>
                <a:path h="32385">
                  <a:moveTo>
                    <a:pt x="0" y="0"/>
                  </a:moveTo>
                  <a:lnTo>
                    <a:pt x="0" y="32355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3642171" y="9109534"/>
              <a:ext cx="28575" cy="16510"/>
            </a:xfrm>
            <a:custGeom>
              <a:avLst/>
              <a:gdLst/>
              <a:ahLst/>
              <a:cxnLst/>
              <a:rect l="l" t="t" r="r" b="b"/>
              <a:pathLst>
                <a:path w="28575" h="16509">
                  <a:moveTo>
                    <a:pt x="28030" y="16177"/>
                  </a:moveTo>
                  <a:lnTo>
                    <a:pt x="0" y="0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2188982" y="4419895"/>
              <a:ext cx="1453515" cy="4690110"/>
            </a:xfrm>
            <a:custGeom>
              <a:avLst/>
              <a:gdLst/>
              <a:ahLst/>
              <a:cxnLst/>
              <a:rect l="l" t="t" r="r" b="b"/>
              <a:pathLst>
                <a:path w="1453514" h="4690109">
                  <a:moveTo>
                    <a:pt x="0" y="3850636"/>
                  </a:moveTo>
                  <a:lnTo>
                    <a:pt x="0" y="0"/>
                  </a:lnTo>
                </a:path>
                <a:path w="1453514" h="4690109">
                  <a:moveTo>
                    <a:pt x="0" y="3850636"/>
                  </a:moveTo>
                  <a:lnTo>
                    <a:pt x="1453191" y="4689637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3670202" y="5242730"/>
              <a:ext cx="0" cy="3883025"/>
            </a:xfrm>
            <a:custGeom>
              <a:avLst/>
              <a:gdLst/>
              <a:ahLst/>
              <a:cxnLst/>
              <a:rect l="l" t="t" r="r" b="b"/>
              <a:pathLst>
                <a:path h="3883025">
                  <a:moveTo>
                    <a:pt x="0" y="3882981"/>
                  </a:moveTo>
                  <a:lnTo>
                    <a:pt x="0" y="0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3670200" y="5204587"/>
              <a:ext cx="66675" cy="38735"/>
            </a:xfrm>
            <a:custGeom>
              <a:avLst/>
              <a:gdLst/>
              <a:ahLst/>
              <a:cxnLst/>
              <a:rect l="l" t="t" r="r" b="b"/>
              <a:pathLst>
                <a:path w="66675" h="38735">
                  <a:moveTo>
                    <a:pt x="66050" y="0"/>
                  </a:moveTo>
                  <a:lnTo>
                    <a:pt x="0" y="38134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3736250" y="5204593"/>
              <a:ext cx="0" cy="3883025"/>
            </a:xfrm>
            <a:custGeom>
              <a:avLst/>
              <a:gdLst/>
              <a:ahLst/>
              <a:cxnLst/>
              <a:rect l="l" t="t" r="r" b="b"/>
              <a:pathLst>
                <a:path h="3883025">
                  <a:moveTo>
                    <a:pt x="0" y="3882981"/>
                  </a:moveTo>
                  <a:lnTo>
                    <a:pt x="0" y="0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2188979" y="4349406"/>
              <a:ext cx="66675" cy="38735"/>
            </a:xfrm>
            <a:custGeom>
              <a:avLst/>
              <a:gdLst/>
              <a:ahLst/>
              <a:cxnLst/>
              <a:rect l="l" t="t" r="r" b="b"/>
              <a:pathLst>
                <a:path w="66675" h="38735">
                  <a:moveTo>
                    <a:pt x="66060" y="0"/>
                  </a:moveTo>
                  <a:lnTo>
                    <a:pt x="0" y="38134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3670200" y="9087574"/>
              <a:ext cx="66675" cy="38735"/>
            </a:xfrm>
            <a:custGeom>
              <a:avLst/>
              <a:gdLst/>
              <a:ahLst/>
              <a:cxnLst/>
              <a:rect l="l" t="t" r="r" b="b"/>
              <a:pathLst>
                <a:path w="66675" h="38734">
                  <a:moveTo>
                    <a:pt x="66050" y="0"/>
                  </a:moveTo>
                  <a:lnTo>
                    <a:pt x="0" y="38134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2255040" y="4349406"/>
              <a:ext cx="1481455" cy="855344"/>
            </a:xfrm>
            <a:custGeom>
              <a:avLst/>
              <a:gdLst/>
              <a:ahLst/>
              <a:cxnLst/>
              <a:rect l="l" t="t" r="r" b="b"/>
              <a:pathLst>
                <a:path w="1481454" h="855345">
                  <a:moveTo>
                    <a:pt x="0" y="0"/>
                  </a:moveTo>
                  <a:lnTo>
                    <a:pt x="1481211" y="855178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2188980" y="4387546"/>
              <a:ext cx="1481455" cy="855344"/>
            </a:xfrm>
            <a:custGeom>
              <a:avLst/>
              <a:gdLst/>
              <a:ahLst/>
              <a:cxnLst/>
              <a:rect l="l" t="t" r="r" b="b"/>
              <a:pathLst>
                <a:path w="1481454" h="855345">
                  <a:moveTo>
                    <a:pt x="1481221" y="855178"/>
                  </a:moveTo>
                  <a:lnTo>
                    <a:pt x="0" y="0"/>
                  </a:lnTo>
                </a:path>
              </a:pathLst>
            </a:custGeom>
            <a:ln w="516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258493" y="4356587"/>
              <a:ext cx="0" cy="381635"/>
            </a:xfrm>
            <a:custGeom>
              <a:avLst/>
              <a:gdLst/>
              <a:ahLst/>
              <a:cxnLst/>
              <a:rect l="l" t="t" r="r" b="b"/>
              <a:pathLst>
                <a:path h="381635">
                  <a:moveTo>
                    <a:pt x="0" y="3813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266407" y="4356587"/>
              <a:ext cx="0" cy="381635"/>
            </a:xfrm>
            <a:custGeom>
              <a:avLst/>
              <a:gdLst/>
              <a:ahLst/>
              <a:cxnLst/>
              <a:rect l="l" t="t" r="r" b="b"/>
              <a:pathLst>
                <a:path h="381635">
                  <a:moveTo>
                    <a:pt x="0" y="3813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258493" y="4383714"/>
              <a:ext cx="845819" cy="0"/>
            </a:xfrm>
            <a:custGeom>
              <a:avLst/>
              <a:gdLst/>
              <a:ahLst/>
              <a:cxnLst/>
              <a:rect l="l" t="t" r="r" b="b"/>
              <a:pathLst>
                <a:path w="845820">
                  <a:moveTo>
                    <a:pt x="0" y="0"/>
                  </a:moveTo>
                  <a:lnTo>
                    <a:pt x="845508" y="0"/>
                  </a:lnTo>
                </a:path>
              </a:pathLst>
            </a:custGeom>
            <a:ln w="495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5415583" y="4383714"/>
              <a:ext cx="850900" cy="0"/>
            </a:xfrm>
            <a:custGeom>
              <a:avLst/>
              <a:gdLst/>
              <a:ahLst/>
              <a:cxnLst/>
              <a:rect l="l" t="t" r="r" b="b"/>
              <a:pathLst>
                <a:path w="850900">
                  <a:moveTo>
                    <a:pt x="0" y="0"/>
                  </a:moveTo>
                  <a:lnTo>
                    <a:pt x="850819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258488" y="4370152"/>
              <a:ext cx="2008505" cy="27305"/>
            </a:xfrm>
            <a:custGeom>
              <a:avLst/>
              <a:gdLst/>
              <a:ahLst/>
              <a:cxnLst/>
              <a:rect l="l" t="t" r="r" b="b"/>
              <a:pathLst>
                <a:path w="2008504" h="27304">
                  <a:moveTo>
                    <a:pt x="54267" y="0"/>
                  </a:moveTo>
                  <a:lnTo>
                    <a:pt x="0" y="13563"/>
                  </a:lnTo>
                  <a:lnTo>
                    <a:pt x="54267" y="27139"/>
                  </a:lnTo>
                  <a:lnTo>
                    <a:pt x="54267" y="0"/>
                  </a:lnTo>
                  <a:close/>
                </a:path>
                <a:path w="2008504" h="27304">
                  <a:moveTo>
                    <a:pt x="2007920" y="13563"/>
                  </a:moveTo>
                  <a:lnTo>
                    <a:pt x="1953641" y="0"/>
                  </a:lnTo>
                  <a:lnTo>
                    <a:pt x="1953641" y="27139"/>
                  </a:lnTo>
                  <a:lnTo>
                    <a:pt x="2007920" y="13563"/>
                  </a:lnTo>
                  <a:close/>
                </a:path>
              </a:pathLst>
            </a:custGeom>
            <a:solidFill>
              <a:srgbClr val="0102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4" name="object 54"/>
          <p:cNvSpPr txBox="1"/>
          <p:nvPr/>
        </p:nvSpPr>
        <p:spPr>
          <a:xfrm>
            <a:off x="5184965" y="4338054"/>
            <a:ext cx="174625" cy="90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95"/>
              </a:lnSpc>
            </a:pPr>
            <a:r>
              <a:rPr sz="600" dirty="0">
                <a:solidFill>
                  <a:srgbClr val="010202"/>
                </a:solidFill>
                <a:latin typeface="Arial"/>
                <a:cs typeface="Arial"/>
              </a:rPr>
              <a:t>37</a:t>
            </a:r>
            <a:r>
              <a:rPr sz="600" spc="30" dirty="0">
                <a:solidFill>
                  <a:srgbClr val="010202"/>
                </a:solidFill>
                <a:latin typeface="Arial"/>
                <a:cs typeface="Arial"/>
              </a:rPr>
              <a:t> </a:t>
            </a:r>
            <a:r>
              <a:rPr sz="600" spc="-25" dirty="0">
                <a:solidFill>
                  <a:srgbClr val="010202"/>
                </a:solidFill>
                <a:latin typeface="Arial"/>
                <a:cs typeface="Arial"/>
              </a:rPr>
              <a:t>in</a:t>
            </a:r>
            <a:endParaRPr sz="600">
              <a:latin typeface="Arial"/>
              <a:cs typeface="Arial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4047530" y="4568342"/>
            <a:ext cx="438784" cy="4561205"/>
            <a:chOff x="4047530" y="4568342"/>
            <a:chExt cx="438784" cy="4561205"/>
          </a:xfrm>
        </p:grpSpPr>
        <p:sp>
          <p:nvSpPr>
            <p:cNvPr id="56" name="object 56"/>
            <p:cNvSpPr/>
            <p:nvPr/>
          </p:nvSpPr>
          <p:spPr>
            <a:xfrm>
              <a:off x="4048800" y="4569615"/>
              <a:ext cx="436245" cy="0"/>
            </a:xfrm>
            <a:custGeom>
              <a:avLst/>
              <a:gdLst/>
              <a:ahLst/>
              <a:cxnLst/>
              <a:rect l="l" t="t" r="r" b="b"/>
              <a:pathLst>
                <a:path w="436245">
                  <a:moveTo>
                    <a:pt x="436143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4048800" y="9128137"/>
              <a:ext cx="436245" cy="0"/>
            </a:xfrm>
            <a:custGeom>
              <a:avLst/>
              <a:gdLst/>
              <a:ahLst/>
              <a:cxnLst/>
              <a:rect l="l" t="t" r="r" b="b"/>
              <a:pathLst>
                <a:path w="436245">
                  <a:moveTo>
                    <a:pt x="436143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4075927" y="4569612"/>
              <a:ext cx="0" cy="4558665"/>
            </a:xfrm>
            <a:custGeom>
              <a:avLst/>
              <a:gdLst/>
              <a:ahLst/>
              <a:cxnLst/>
              <a:rect l="l" t="t" r="r" b="b"/>
              <a:pathLst>
                <a:path h="4558665">
                  <a:moveTo>
                    <a:pt x="0" y="2356647"/>
                  </a:moveTo>
                  <a:lnTo>
                    <a:pt x="0" y="4558525"/>
                  </a:lnTo>
                </a:path>
                <a:path h="4558665">
                  <a:moveTo>
                    <a:pt x="0" y="0"/>
                  </a:moveTo>
                  <a:lnTo>
                    <a:pt x="0" y="2189113"/>
                  </a:lnTo>
                </a:path>
              </a:pathLst>
            </a:custGeom>
            <a:ln w="3175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4062349" y="4569618"/>
              <a:ext cx="27305" cy="4558665"/>
            </a:xfrm>
            <a:custGeom>
              <a:avLst/>
              <a:gdLst/>
              <a:ahLst/>
              <a:cxnLst/>
              <a:rect l="l" t="t" r="r" b="b"/>
              <a:pathLst>
                <a:path w="27304" h="4558665">
                  <a:moveTo>
                    <a:pt x="27127" y="54279"/>
                  </a:moveTo>
                  <a:lnTo>
                    <a:pt x="13576" y="0"/>
                  </a:lnTo>
                  <a:lnTo>
                    <a:pt x="0" y="54279"/>
                  </a:lnTo>
                  <a:lnTo>
                    <a:pt x="27127" y="54279"/>
                  </a:lnTo>
                  <a:close/>
                </a:path>
                <a:path w="27304" h="4558665">
                  <a:moveTo>
                    <a:pt x="27139" y="4504258"/>
                  </a:moveTo>
                  <a:lnTo>
                    <a:pt x="0" y="4504258"/>
                  </a:lnTo>
                  <a:lnTo>
                    <a:pt x="13576" y="4558525"/>
                  </a:lnTo>
                  <a:lnTo>
                    <a:pt x="27139" y="4504258"/>
                  </a:lnTo>
                  <a:close/>
                </a:path>
              </a:pathLst>
            </a:custGeom>
            <a:solidFill>
              <a:srgbClr val="0102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0" name="object 60"/>
          <p:cNvSpPr txBox="1"/>
          <p:nvPr/>
        </p:nvSpPr>
        <p:spPr>
          <a:xfrm>
            <a:off x="3998456" y="6803203"/>
            <a:ext cx="174625" cy="90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95"/>
              </a:lnSpc>
            </a:pPr>
            <a:r>
              <a:rPr sz="600" dirty="0">
                <a:solidFill>
                  <a:srgbClr val="010202"/>
                </a:solidFill>
                <a:latin typeface="Arial"/>
                <a:cs typeface="Arial"/>
              </a:rPr>
              <a:t>84</a:t>
            </a:r>
            <a:r>
              <a:rPr sz="600" spc="30" dirty="0">
                <a:solidFill>
                  <a:srgbClr val="010202"/>
                </a:solidFill>
                <a:latin typeface="Arial"/>
                <a:cs typeface="Arial"/>
              </a:rPr>
              <a:t> </a:t>
            </a:r>
            <a:r>
              <a:rPr sz="600" spc="-25" dirty="0">
                <a:solidFill>
                  <a:srgbClr val="010202"/>
                </a:solidFill>
                <a:latin typeface="Arial"/>
                <a:cs typeface="Arial"/>
              </a:rPr>
              <a:t>in</a:t>
            </a:r>
            <a:endParaRPr sz="600">
              <a:latin typeface="Arial"/>
              <a:cs typeface="Arial"/>
            </a:endParaRPr>
          </a:p>
        </p:txBody>
      </p:sp>
      <p:grpSp>
        <p:nvGrpSpPr>
          <p:cNvPr id="61" name="object 61"/>
          <p:cNvGrpSpPr/>
          <p:nvPr/>
        </p:nvGrpSpPr>
        <p:grpSpPr>
          <a:xfrm>
            <a:off x="3914299" y="4567075"/>
            <a:ext cx="2355215" cy="4563745"/>
            <a:chOff x="3914299" y="4567075"/>
            <a:chExt cx="2355215" cy="4563745"/>
          </a:xfrm>
        </p:grpSpPr>
        <p:sp>
          <p:nvSpPr>
            <p:cNvPr id="62" name="object 62"/>
            <p:cNvSpPr/>
            <p:nvPr/>
          </p:nvSpPr>
          <p:spPr>
            <a:xfrm>
              <a:off x="4258493" y="4569616"/>
              <a:ext cx="0" cy="4558665"/>
            </a:xfrm>
            <a:custGeom>
              <a:avLst/>
              <a:gdLst/>
              <a:ahLst/>
              <a:cxnLst/>
              <a:rect l="l" t="t" r="r" b="b"/>
              <a:pathLst>
                <a:path h="4558665">
                  <a:moveTo>
                    <a:pt x="0" y="4558520"/>
                  </a:moveTo>
                  <a:lnTo>
                    <a:pt x="0" y="0"/>
                  </a:lnTo>
                </a:path>
              </a:pathLst>
            </a:custGeom>
            <a:ln w="495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4258489" y="4569616"/>
              <a:ext cx="2008505" cy="4558665"/>
            </a:xfrm>
            <a:custGeom>
              <a:avLst/>
              <a:gdLst/>
              <a:ahLst/>
              <a:cxnLst/>
              <a:rect l="l" t="t" r="r" b="b"/>
              <a:pathLst>
                <a:path w="2008504" h="4558665">
                  <a:moveTo>
                    <a:pt x="2007917" y="4558520"/>
                  </a:moveTo>
                  <a:lnTo>
                    <a:pt x="2007917" y="0"/>
                  </a:lnTo>
                </a:path>
                <a:path w="2008504" h="4558665">
                  <a:moveTo>
                    <a:pt x="2007917" y="4558520"/>
                  </a:moveTo>
                  <a:lnTo>
                    <a:pt x="0" y="4558520"/>
                  </a:lnTo>
                </a:path>
              </a:pathLst>
            </a:custGeom>
            <a:ln w="495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258493" y="4569615"/>
              <a:ext cx="2008505" cy="0"/>
            </a:xfrm>
            <a:custGeom>
              <a:avLst/>
              <a:gdLst/>
              <a:ahLst/>
              <a:cxnLst/>
              <a:rect l="l" t="t" r="r" b="b"/>
              <a:pathLst>
                <a:path w="2008504">
                  <a:moveTo>
                    <a:pt x="0" y="0"/>
                  </a:moveTo>
                  <a:lnTo>
                    <a:pt x="2007917" y="0"/>
                  </a:lnTo>
                </a:path>
              </a:pathLst>
            </a:custGeom>
            <a:ln w="4952">
              <a:solidFill>
                <a:srgbClr val="0102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3914299" y="6758726"/>
              <a:ext cx="311785" cy="167640"/>
            </a:xfrm>
            <a:custGeom>
              <a:avLst/>
              <a:gdLst/>
              <a:ahLst/>
              <a:cxnLst/>
              <a:rect l="l" t="t" r="r" b="b"/>
              <a:pathLst>
                <a:path w="311785" h="167640">
                  <a:moveTo>
                    <a:pt x="311582" y="0"/>
                  </a:moveTo>
                  <a:lnTo>
                    <a:pt x="0" y="0"/>
                  </a:lnTo>
                  <a:lnTo>
                    <a:pt x="0" y="167534"/>
                  </a:lnTo>
                  <a:lnTo>
                    <a:pt x="311582" y="167534"/>
                  </a:lnTo>
                  <a:lnTo>
                    <a:pt x="31158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6" name="object 66"/>
          <p:cNvSpPr txBox="1"/>
          <p:nvPr/>
        </p:nvSpPr>
        <p:spPr>
          <a:xfrm>
            <a:off x="3938900" y="6748117"/>
            <a:ext cx="262890" cy="1892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50" b="0" spc="-25" dirty="0">
                <a:solidFill>
                  <a:srgbClr val="231F20"/>
                </a:solidFill>
                <a:latin typeface="Gotham Book"/>
                <a:cs typeface="Gotham Book"/>
              </a:rPr>
              <a:t>84"</a:t>
            </a:r>
            <a:endParaRPr sz="1050">
              <a:latin typeface="Gotham Book"/>
              <a:cs typeface="Gotham Book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5104001" y="4289691"/>
            <a:ext cx="311785" cy="167640"/>
          </a:xfrm>
          <a:custGeom>
            <a:avLst/>
            <a:gdLst/>
            <a:ahLst/>
            <a:cxnLst/>
            <a:rect l="l" t="t" r="r" b="b"/>
            <a:pathLst>
              <a:path w="311785" h="167639">
                <a:moveTo>
                  <a:pt x="311582" y="0"/>
                </a:moveTo>
                <a:lnTo>
                  <a:pt x="0" y="0"/>
                </a:lnTo>
                <a:lnTo>
                  <a:pt x="0" y="167534"/>
                </a:lnTo>
                <a:lnTo>
                  <a:pt x="311582" y="167534"/>
                </a:lnTo>
                <a:lnTo>
                  <a:pt x="31158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 txBox="1"/>
          <p:nvPr/>
        </p:nvSpPr>
        <p:spPr>
          <a:xfrm>
            <a:off x="5131392" y="4279082"/>
            <a:ext cx="257175" cy="1892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50" b="0" spc="-25" dirty="0">
                <a:solidFill>
                  <a:srgbClr val="231F20"/>
                </a:solidFill>
                <a:latin typeface="Gotham Book"/>
                <a:cs typeface="Gotham Book"/>
              </a:rPr>
              <a:t>36"</a:t>
            </a:r>
            <a:endParaRPr sz="1050">
              <a:latin typeface="Gotham Book"/>
              <a:cs typeface="Gotham Book"/>
            </a:endParaRPr>
          </a:p>
        </p:txBody>
      </p:sp>
      <p:sp>
        <p:nvSpPr>
          <p:cNvPr id="69" name="object 69"/>
          <p:cNvSpPr txBox="1">
            <a:spLocks noGrp="1"/>
          </p:cNvSpPr>
          <p:nvPr>
            <p:ph type="title"/>
          </p:nvPr>
        </p:nvSpPr>
        <p:spPr>
          <a:xfrm>
            <a:off x="605082" y="494923"/>
            <a:ext cx="659701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40" dirty="0"/>
              <a:t>ACUSTI</a:t>
            </a:r>
            <a:r>
              <a:rPr spc="-509" dirty="0"/>
              <a:t> </a:t>
            </a:r>
            <a:r>
              <a:rPr dirty="0"/>
              <a:t>ART</a:t>
            </a:r>
            <a:r>
              <a:rPr spc="-550" dirty="0"/>
              <a:t> </a:t>
            </a:r>
            <a:r>
              <a:rPr spc="-145" dirty="0"/>
              <a:t>BOX</a:t>
            </a:r>
          </a:p>
        </p:txBody>
      </p:sp>
      <p:pic>
        <p:nvPicPr>
          <p:cNvPr id="70" name="object 7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71" name="object 71"/>
          <p:cNvSpPr txBox="1"/>
          <p:nvPr/>
        </p:nvSpPr>
        <p:spPr>
          <a:xfrm>
            <a:off x="1004520" y="3321227"/>
            <a:ext cx="2687955" cy="377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spc="-30" dirty="0">
                <a:solidFill>
                  <a:srgbClr val="231F20"/>
                </a:solidFill>
                <a:latin typeface="Gotham"/>
                <a:cs typeface="Gotham"/>
              </a:rPr>
              <a:t>STANDARD</a:t>
            </a:r>
            <a:r>
              <a:rPr sz="2300" b="1" spc="-125" dirty="0">
                <a:solidFill>
                  <a:srgbClr val="231F20"/>
                </a:solidFill>
                <a:latin typeface="Gotham"/>
                <a:cs typeface="Gotham"/>
              </a:rPr>
              <a:t> </a:t>
            </a:r>
            <a:r>
              <a:rPr sz="2300" b="1" spc="-20" dirty="0">
                <a:solidFill>
                  <a:srgbClr val="231F20"/>
                </a:solidFill>
                <a:latin typeface="Gotham"/>
                <a:cs typeface="Gotham"/>
              </a:rPr>
              <a:t>SIZES</a:t>
            </a:r>
            <a:endParaRPr sz="2300">
              <a:latin typeface="Gotham"/>
              <a:cs typeface="Gotham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10680303"/>
            <a:ext cx="20093940" cy="628650"/>
          </a:xfrm>
          <a:custGeom>
            <a:avLst/>
            <a:gdLst/>
            <a:ahLst/>
            <a:cxnLst/>
            <a:rect l="l" t="t" r="r" b="b"/>
            <a:pathLst>
              <a:path w="20093940" h="628650">
                <a:moveTo>
                  <a:pt x="0" y="628253"/>
                </a:moveTo>
                <a:lnTo>
                  <a:pt x="20093629" y="628253"/>
                </a:lnTo>
                <a:lnTo>
                  <a:pt x="20093629" y="0"/>
                </a:lnTo>
                <a:lnTo>
                  <a:pt x="0" y="0"/>
                </a:lnTo>
                <a:lnTo>
                  <a:pt x="0" y="628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5235"/>
            <a:ext cx="20104100" cy="10675620"/>
            <a:chOff x="0" y="5235"/>
            <a:chExt cx="20104100" cy="10675620"/>
          </a:xfrm>
        </p:grpSpPr>
        <p:sp>
          <p:nvSpPr>
            <p:cNvPr id="4" name="object 4"/>
            <p:cNvSpPr/>
            <p:nvPr/>
          </p:nvSpPr>
          <p:spPr>
            <a:xfrm>
              <a:off x="5235" y="5235"/>
              <a:ext cx="20093940" cy="2821940"/>
            </a:xfrm>
            <a:custGeom>
              <a:avLst/>
              <a:gdLst/>
              <a:ahLst/>
              <a:cxnLst/>
              <a:rect l="l" t="t" r="r" b="b"/>
              <a:pathLst>
                <a:path w="20093940" h="2821940">
                  <a:moveTo>
                    <a:pt x="0" y="2821903"/>
                  </a:moveTo>
                  <a:lnTo>
                    <a:pt x="20093629" y="2821903"/>
                  </a:lnTo>
                  <a:lnTo>
                    <a:pt x="20093629" y="0"/>
                  </a:lnTo>
                  <a:lnTo>
                    <a:pt x="0" y="0"/>
                  </a:lnTo>
                  <a:lnTo>
                    <a:pt x="0" y="2821903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2827139"/>
              <a:ext cx="20104100" cy="7853680"/>
            </a:xfrm>
            <a:custGeom>
              <a:avLst/>
              <a:gdLst/>
              <a:ahLst/>
              <a:cxnLst/>
              <a:rect l="l" t="t" r="r" b="b"/>
              <a:pathLst>
                <a:path w="20104100" h="7853680">
                  <a:moveTo>
                    <a:pt x="20104099" y="0"/>
                  </a:moveTo>
                  <a:lnTo>
                    <a:pt x="0" y="0"/>
                  </a:lnTo>
                  <a:lnTo>
                    <a:pt x="0" y="7853164"/>
                  </a:lnTo>
                  <a:lnTo>
                    <a:pt x="20104099" y="78531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3212" y="7132043"/>
            <a:ext cx="77025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20" dirty="0">
                <a:solidFill>
                  <a:srgbClr val="231F20"/>
                </a:solidFill>
                <a:latin typeface="Gotham Book"/>
                <a:cs typeface="Gotham Book"/>
              </a:rPr>
              <a:t>Strum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98183" y="7140527"/>
            <a:ext cx="99060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4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Flux</a:t>
            </a:r>
            <a:r>
              <a:rPr sz="1950" b="0" spc="-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1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425407" y="7140527"/>
            <a:ext cx="140589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3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Current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 1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798183" y="9779190"/>
            <a:ext cx="106934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4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Flux</a:t>
            </a:r>
            <a:r>
              <a:rPr sz="1950" b="0" spc="-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4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425407" y="9779190"/>
            <a:ext cx="148463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3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Current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 4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890980" y="7132043"/>
            <a:ext cx="915669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20" dirty="0">
                <a:solidFill>
                  <a:srgbClr val="231F20"/>
                </a:solidFill>
                <a:latin typeface="Gotham Book"/>
                <a:cs typeface="Gotham Book"/>
              </a:rPr>
              <a:t>Vibrate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65952" y="7140527"/>
            <a:ext cx="10515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4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Flux</a:t>
            </a:r>
            <a:r>
              <a:rPr sz="1950" b="0" spc="-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2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528598" y="7138467"/>
            <a:ext cx="146685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3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Current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 2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665952" y="9779190"/>
            <a:ext cx="105473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4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Flux</a:t>
            </a:r>
            <a:r>
              <a:rPr sz="1950" b="0" spc="-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5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528598" y="9776256"/>
            <a:ext cx="147002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3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Current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 5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23212" y="9770706"/>
            <a:ext cx="62484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20" dirty="0">
                <a:solidFill>
                  <a:srgbClr val="231F20"/>
                </a:solidFill>
                <a:latin typeface="Gotham Book"/>
                <a:cs typeface="Gotham Book"/>
              </a:rPr>
              <a:t>Harp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533719" y="7140527"/>
            <a:ext cx="105473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4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Flux</a:t>
            </a:r>
            <a:r>
              <a:rPr sz="1950" b="0" spc="-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3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6631792" y="7140527"/>
            <a:ext cx="147002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3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Current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 3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533719" y="9779190"/>
            <a:ext cx="106362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4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Flux</a:t>
            </a:r>
            <a:r>
              <a:rPr sz="1950" b="0" spc="-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6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6631792" y="9779190"/>
            <a:ext cx="147891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35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Current</a:t>
            </a:r>
            <a:r>
              <a:rPr sz="1950" b="0" spc="-50" dirty="0">
                <a:solidFill>
                  <a:srgbClr val="231F20"/>
                </a:solidFill>
                <a:latin typeface="Gotham Book"/>
                <a:cs typeface="Gotham Book"/>
              </a:rPr>
              <a:t> 6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890980" y="9770706"/>
            <a:ext cx="72580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10" dirty="0">
                <a:solidFill>
                  <a:srgbClr val="231F20"/>
                </a:solidFill>
                <a:latin typeface="Gotham Book"/>
                <a:cs typeface="Gotham Book"/>
              </a:rPr>
              <a:t>Score</a:t>
            </a:r>
            <a:endParaRPr sz="1950">
              <a:latin typeface="Gotham Book"/>
              <a:cs typeface="Gotham Book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617782" y="1800993"/>
            <a:ext cx="17587595" cy="7791450"/>
            <a:chOff x="617782" y="1800993"/>
            <a:chExt cx="17587595" cy="7791450"/>
          </a:xfrm>
        </p:grpSpPr>
        <p:sp>
          <p:nvSpPr>
            <p:cNvPr id="23" name="object 23"/>
            <p:cNvSpPr/>
            <p:nvPr/>
          </p:nvSpPr>
          <p:spPr>
            <a:xfrm>
              <a:off x="1390076" y="5418279"/>
              <a:ext cx="36830" cy="1544955"/>
            </a:xfrm>
            <a:custGeom>
              <a:avLst/>
              <a:gdLst/>
              <a:ahLst/>
              <a:cxnLst/>
              <a:rect l="l" t="t" r="r" b="b"/>
              <a:pathLst>
                <a:path w="36830" h="1544954">
                  <a:moveTo>
                    <a:pt x="17206" y="0"/>
                  </a:moveTo>
                  <a:lnTo>
                    <a:pt x="17116" y="51728"/>
                  </a:lnTo>
                  <a:lnTo>
                    <a:pt x="17107" y="103455"/>
                  </a:lnTo>
                  <a:lnTo>
                    <a:pt x="17348" y="155184"/>
                  </a:lnTo>
                  <a:lnTo>
                    <a:pt x="18006" y="206918"/>
                  </a:lnTo>
                  <a:lnTo>
                    <a:pt x="19248" y="258662"/>
                  </a:lnTo>
                  <a:lnTo>
                    <a:pt x="20970" y="307441"/>
                  </a:lnTo>
                  <a:lnTo>
                    <a:pt x="22800" y="356221"/>
                  </a:lnTo>
                  <a:lnTo>
                    <a:pt x="24194" y="404982"/>
                  </a:lnTo>
                  <a:lnTo>
                    <a:pt x="24611" y="453703"/>
                  </a:lnTo>
                  <a:lnTo>
                    <a:pt x="23509" y="502361"/>
                  </a:lnTo>
                  <a:lnTo>
                    <a:pt x="20079" y="556822"/>
                  </a:lnTo>
                  <a:lnTo>
                    <a:pt x="15139" y="611235"/>
                  </a:lnTo>
                  <a:lnTo>
                    <a:pt x="9770" y="665652"/>
                  </a:lnTo>
                  <a:lnTo>
                    <a:pt x="5049" y="720124"/>
                  </a:lnTo>
                  <a:lnTo>
                    <a:pt x="2037" y="770740"/>
                  </a:lnTo>
                  <a:lnTo>
                    <a:pt x="395" y="821423"/>
                  </a:lnTo>
                  <a:lnTo>
                    <a:pt x="0" y="872151"/>
                  </a:lnTo>
                  <a:lnTo>
                    <a:pt x="726" y="922899"/>
                  </a:lnTo>
                  <a:lnTo>
                    <a:pt x="2450" y="973646"/>
                  </a:lnTo>
                  <a:lnTo>
                    <a:pt x="5049" y="1024366"/>
                  </a:lnTo>
                  <a:lnTo>
                    <a:pt x="8428" y="1075879"/>
                  </a:lnTo>
                  <a:lnTo>
                    <a:pt x="12350" y="1127348"/>
                  </a:lnTo>
                  <a:lnTo>
                    <a:pt x="16593" y="1178784"/>
                  </a:lnTo>
                  <a:lnTo>
                    <a:pt x="20932" y="1230196"/>
                  </a:lnTo>
                  <a:lnTo>
                    <a:pt x="25145" y="1281596"/>
                  </a:lnTo>
                  <a:lnTo>
                    <a:pt x="29009" y="1332992"/>
                  </a:lnTo>
                  <a:lnTo>
                    <a:pt x="32300" y="1384395"/>
                  </a:lnTo>
                  <a:lnTo>
                    <a:pt x="34796" y="1435816"/>
                  </a:lnTo>
                  <a:lnTo>
                    <a:pt x="36273" y="1487263"/>
                  </a:lnTo>
                  <a:lnTo>
                    <a:pt x="36666" y="1530275"/>
                  </a:lnTo>
                  <a:lnTo>
                    <a:pt x="36682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495200" y="5418279"/>
              <a:ext cx="102235" cy="1544955"/>
            </a:xfrm>
            <a:custGeom>
              <a:avLst/>
              <a:gdLst/>
              <a:ahLst/>
              <a:cxnLst/>
              <a:rect l="l" t="t" r="r" b="b"/>
              <a:pathLst>
                <a:path w="102234" h="1544954">
                  <a:moveTo>
                    <a:pt x="3057" y="0"/>
                  </a:moveTo>
                  <a:lnTo>
                    <a:pt x="3322" y="45942"/>
                  </a:lnTo>
                  <a:lnTo>
                    <a:pt x="4070" y="91871"/>
                  </a:lnTo>
                  <a:lnTo>
                    <a:pt x="5685" y="137771"/>
                  </a:lnTo>
                  <a:lnTo>
                    <a:pt x="8549" y="183625"/>
                  </a:lnTo>
                  <a:lnTo>
                    <a:pt x="13046" y="229417"/>
                  </a:lnTo>
                  <a:lnTo>
                    <a:pt x="19439" y="276572"/>
                  </a:lnTo>
                  <a:lnTo>
                    <a:pt x="26187" y="323666"/>
                  </a:lnTo>
                  <a:lnTo>
                    <a:pt x="31490" y="370707"/>
                  </a:lnTo>
                  <a:lnTo>
                    <a:pt x="33548" y="417704"/>
                  </a:lnTo>
                  <a:lnTo>
                    <a:pt x="30964" y="466607"/>
                  </a:lnTo>
                  <a:lnTo>
                    <a:pt x="24804" y="515520"/>
                  </a:lnTo>
                  <a:lnTo>
                    <a:pt x="16961" y="564477"/>
                  </a:lnTo>
                  <a:lnTo>
                    <a:pt x="9329" y="613510"/>
                  </a:lnTo>
                  <a:lnTo>
                    <a:pt x="5744" y="641637"/>
                  </a:lnTo>
                  <a:lnTo>
                    <a:pt x="2933" y="669784"/>
                  </a:lnTo>
                  <a:lnTo>
                    <a:pt x="988" y="697945"/>
                  </a:lnTo>
                  <a:lnTo>
                    <a:pt x="0" y="726114"/>
                  </a:lnTo>
                  <a:lnTo>
                    <a:pt x="600" y="773052"/>
                  </a:lnTo>
                  <a:lnTo>
                    <a:pt x="3739" y="819947"/>
                  </a:lnTo>
                  <a:lnTo>
                    <a:pt x="9050" y="866762"/>
                  </a:lnTo>
                  <a:lnTo>
                    <a:pt x="16169" y="913461"/>
                  </a:lnTo>
                  <a:lnTo>
                    <a:pt x="24730" y="960008"/>
                  </a:lnTo>
                  <a:lnTo>
                    <a:pt x="34369" y="1006367"/>
                  </a:lnTo>
                  <a:lnTo>
                    <a:pt x="44721" y="1052501"/>
                  </a:lnTo>
                  <a:lnTo>
                    <a:pt x="53392" y="1089856"/>
                  </a:lnTo>
                  <a:lnTo>
                    <a:pt x="61944" y="1127142"/>
                  </a:lnTo>
                  <a:lnTo>
                    <a:pt x="70031" y="1164481"/>
                  </a:lnTo>
                  <a:lnTo>
                    <a:pt x="77306" y="1201994"/>
                  </a:lnTo>
                  <a:lnTo>
                    <a:pt x="85072" y="1250362"/>
                  </a:lnTo>
                  <a:lnTo>
                    <a:pt x="91127" y="1299095"/>
                  </a:lnTo>
                  <a:lnTo>
                    <a:pt x="95644" y="1348090"/>
                  </a:lnTo>
                  <a:lnTo>
                    <a:pt x="98796" y="1397243"/>
                  </a:lnTo>
                  <a:lnTo>
                    <a:pt x="100755" y="1446451"/>
                  </a:lnTo>
                  <a:lnTo>
                    <a:pt x="101695" y="1495612"/>
                  </a:lnTo>
                  <a:lnTo>
                    <a:pt x="101787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994210" y="6625629"/>
              <a:ext cx="363855" cy="337820"/>
            </a:xfrm>
            <a:custGeom>
              <a:avLst/>
              <a:gdLst/>
              <a:ahLst/>
              <a:cxnLst/>
              <a:rect l="l" t="t" r="r" b="b"/>
              <a:pathLst>
                <a:path w="363855" h="337820">
                  <a:moveTo>
                    <a:pt x="363496" y="337277"/>
                  </a:moveTo>
                  <a:lnTo>
                    <a:pt x="343658" y="297456"/>
                  </a:lnTo>
                  <a:lnTo>
                    <a:pt x="319728" y="258993"/>
                  </a:lnTo>
                  <a:lnTo>
                    <a:pt x="292665" y="222220"/>
                  </a:lnTo>
                  <a:lnTo>
                    <a:pt x="263426" y="187470"/>
                  </a:lnTo>
                  <a:lnTo>
                    <a:pt x="224500" y="146737"/>
                  </a:lnTo>
                  <a:lnTo>
                    <a:pt x="183610" y="109765"/>
                  </a:lnTo>
                  <a:lnTo>
                    <a:pt x="140736" y="76580"/>
                  </a:lnTo>
                  <a:lnTo>
                    <a:pt x="95857" y="47207"/>
                  </a:lnTo>
                  <a:lnTo>
                    <a:pt x="48952" y="21672"/>
                  </a:ln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406754" y="5418279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497637" y="5418279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316446" y="5418279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225595" y="5418279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134727" y="5418279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1952467" y="5418279"/>
              <a:ext cx="0" cy="532130"/>
            </a:xfrm>
            <a:custGeom>
              <a:avLst/>
              <a:gdLst/>
              <a:ahLst/>
              <a:cxnLst/>
              <a:rect l="l" t="t" r="r" b="b"/>
              <a:pathLst>
                <a:path h="532129">
                  <a:moveTo>
                    <a:pt x="0" y="0"/>
                  </a:moveTo>
                  <a:lnTo>
                    <a:pt x="0" y="531868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2043318" y="5418279"/>
              <a:ext cx="0" cy="1229360"/>
            </a:xfrm>
            <a:custGeom>
              <a:avLst/>
              <a:gdLst/>
              <a:ahLst/>
              <a:cxnLst/>
              <a:rect l="l" t="t" r="r" b="b"/>
              <a:pathLst>
                <a:path h="1229359">
                  <a:moveTo>
                    <a:pt x="0" y="0"/>
                  </a:moveTo>
                  <a:lnTo>
                    <a:pt x="0" y="122911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2134198" y="5418279"/>
              <a:ext cx="0" cy="1283970"/>
            </a:xfrm>
            <a:custGeom>
              <a:avLst/>
              <a:gdLst/>
              <a:ahLst/>
              <a:cxnLst/>
              <a:rect l="l" t="t" r="r" b="b"/>
              <a:pathLst>
                <a:path h="1283970">
                  <a:moveTo>
                    <a:pt x="0" y="0"/>
                  </a:moveTo>
                  <a:lnTo>
                    <a:pt x="0" y="128337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2225050" y="5418279"/>
              <a:ext cx="0" cy="1360805"/>
            </a:xfrm>
            <a:custGeom>
              <a:avLst/>
              <a:gdLst/>
              <a:ahLst/>
              <a:cxnLst/>
              <a:rect l="l" t="t" r="r" b="b"/>
              <a:pathLst>
                <a:path h="1360804">
                  <a:moveTo>
                    <a:pt x="0" y="0"/>
                  </a:moveTo>
                  <a:lnTo>
                    <a:pt x="0" y="136030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2315902" y="5418279"/>
              <a:ext cx="0" cy="1469390"/>
            </a:xfrm>
            <a:custGeom>
              <a:avLst/>
              <a:gdLst/>
              <a:ahLst/>
              <a:cxnLst/>
              <a:rect l="l" t="t" r="r" b="b"/>
              <a:pathLst>
                <a:path h="1469390">
                  <a:moveTo>
                    <a:pt x="0" y="0"/>
                  </a:moveTo>
                  <a:lnTo>
                    <a:pt x="0" y="146925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1952467" y="6184547"/>
              <a:ext cx="0" cy="379095"/>
            </a:xfrm>
            <a:custGeom>
              <a:avLst/>
              <a:gdLst/>
              <a:ahLst/>
              <a:cxnLst/>
              <a:rect l="l" t="t" r="r" b="b"/>
              <a:pathLst>
                <a:path h="379095">
                  <a:moveTo>
                    <a:pt x="0" y="0"/>
                  </a:moveTo>
                  <a:lnTo>
                    <a:pt x="0" y="378878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1553467" y="5418284"/>
              <a:ext cx="209550" cy="1544955"/>
            </a:xfrm>
            <a:custGeom>
              <a:avLst/>
              <a:gdLst/>
              <a:ahLst/>
              <a:cxnLst/>
              <a:rect l="l" t="t" r="r" b="b"/>
              <a:pathLst>
                <a:path w="209550" h="1544954">
                  <a:moveTo>
                    <a:pt x="209401" y="1544623"/>
                  </a:moveTo>
                  <a:lnTo>
                    <a:pt x="205829" y="1503500"/>
                  </a:lnTo>
                  <a:lnTo>
                    <a:pt x="197914" y="1463013"/>
                  </a:lnTo>
                  <a:lnTo>
                    <a:pt x="185724" y="1415147"/>
                  </a:lnTo>
                  <a:lnTo>
                    <a:pt x="171442" y="1368091"/>
                  </a:lnTo>
                  <a:lnTo>
                    <a:pt x="155317" y="1321531"/>
                  </a:lnTo>
                  <a:lnTo>
                    <a:pt x="137597" y="1275154"/>
                  </a:lnTo>
                  <a:lnTo>
                    <a:pt x="118527" y="1228645"/>
                  </a:lnTo>
                  <a:lnTo>
                    <a:pt x="98357" y="1181691"/>
                  </a:lnTo>
                  <a:lnTo>
                    <a:pt x="78754" y="1136495"/>
                  </a:lnTo>
                  <a:lnTo>
                    <a:pt x="60527" y="1090867"/>
                  </a:lnTo>
                  <a:lnTo>
                    <a:pt x="45823" y="1045066"/>
                  </a:lnTo>
                  <a:lnTo>
                    <a:pt x="36786" y="999348"/>
                  </a:lnTo>
                  <a:lnTo>
                    <a:pt x="35563" y="953970"/>
                  </a:lnTo>
                  <a:lnTo>
                    <a:pt x="44473" y="904746"/>
                  </a:lnTo>
                  <a:lnTo>
                    <a:pt x="60542" y="855640"/>
                  </a:lnTo>
                  <a:lnTo>
                    <a:pt x="78942" y="806057"/>
                  </a:lnTo>
                  <a:lnTo>
                    <a:pt x="94849" y="755401"/>
                  </a:lnTo>
                  <a:lnTo>
                    <a:pt x="103321" y="711251"/>
                  </a:lnTo>
                  <a:lnTo>
                    <a:pt x="106408" y="666635"/>
                  </a:lnTo>
                  <a:lnTo>
                    <a:pt x="104004" y="622312"/>
                  </a:lnTo>
                  <a:lnTo>
                    <a:pt x="96001" y="579039"/>
                  </a:lnTo>
                  <a:lnTo>
                    <a:pt x="80947" y="532629"/>
                  </a:lnTo>
                  <a:lnTo>
                    <a:pt x="61912" y="487434"/>
                  </a:lnTo>
                  <a:lnTo>
                    <a:pt x="41996" y="442440"/>
                  </a:lnTo>
                  <a:lnTo>
                    <a:pt x="24297" y="396637"/>
                  </a:lnTo>
                  <a:lnTo>
                    <a:pt x="11939" y="352058"/>
                  </a:lnTo>
                  <a:lnTo>
                    <a:pt x="3977" y="306297"/>
                  </a:lnTo>
                  <a:lnTo>
                    <a:pt x="101" y="259785"/>
                  </a:lnTo>
                  <a:lnTo>
                    <a:pt x="0" y="212957"/>
                  </a:lnTo>
                  <a:lnTo>
                    <a:pt x="3362" y="166248"/>
                  </a:lnTo>
                  <a:lnTo>
                    <a:pt x="9878" y="120090"/>
                  </a:lnTo>
                  <a:lnTo>
                    <a:pt x="15535" y="90222"/>
                  </a:lnTo>
                  <a:lnTo>
                    <a:pt x="21188" y="60465"/>
                  </a:lnTo>
                  <a:lnTo>
                    <a:pt x="25603" y="30498"/>
                  </a:lnTo>
                  <a:lnTo>
                    <a:pt x="27543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1777485" y="5418292"/>
              <a:ext cx="241300" cy="1029969"/>
            </a:xfrm>
            <a:custGeom>
              <a:avLst/>
              <a:gdLst/>
              <a:ahLst/>
              <a:cxnLst/>
              <a:rect l="l" t="t" r="r" b="b"/>
              <a:pathLst>
                <a:path w="241300" h="1029970">
                  <a:moveTo>
                    <a:pt x="77819" y="1029811"/>
                  </a:moveTo>
                  <a:lnTo>
                    <a:pt x="70025" y="1007170"/>
                  </a:lnTo>
                  <a:lnTo>
                    <a:pt x="64454" y="983861"/>
                  </a:lnTo>
                  <a:lnTo>
                    <a:pt x="61037" y="959917"/>
                  </a:lnTo>
                  <a:lnTo>
                    <a:pt x="59704" y="935374"/>
                  </a:lnTo>
                  <a:lnTo>
                    <a:pt x="60379" y="911753"/>
                  </a:lnTo>
                  <a:lnTo>
                    <a:pt x="69445" y="866401"/>
                  </a:lnTo>
                  <a:lnTo>
                    <a:pt x="92458" y="828772"/>
                  </a:lnTo>
                  <a:lnTo>
                    <a:pt x="127718" y="799291"/>
                  </a:lnTo>
                  <a:lnTo>
                    <a:pt x="147335" y="785819"/>
                  </a:lnTo>
                  <a:lnTo>
                    <a:pt x="172076" y="768416"/>
                  </a:lnTo>
                  <a:lnTo>
                    <a:pt x="214819" y="728510"/>
                  </a:lnTo>
                  <a:lnTo>
                    <a:pt x="238282" y="676303"/>
                  </a:lnTo>
                  <a:lnTo>
                    <a:pt x="240821" y="646641"/>
                  </a:lnTo>
                  <a:lnTo>
                    <a:pt x="237369" y="617154"/>
                  </a:lnTo>
                  <a:lnTo>
                    <a:pt x="227982" y="590023"/>
                  </a:lnTo>
                  <a:lnTo>
                    <a:pt x="206552" y="559596"/>
                  </a:lnTo>
                  <a:lnTo>
                    <a:pt x="178171" y="534321"/>
                  </a:lnTo>
                  <a:lnTo>
                    <a:pt x="146639" y="511076"/>
                  </a:lnTo>
                  <a:lnTo>
                    <a:pt x="115755" y="486739"/>
                  </a:lnTo>
                  <a:lnTo>
                    <a:pt x="67673" y="430200"/>
                  </a:lnTo>
                  <a:lnTo>
                    <a:pt x="35171" y="363915"/>
                  </a:lnTo>
                  <a:lnTo>
                    <a:pt x="21087" y="314938"/>
                  </a:lnTo>
                  <a:lnTo>
                    <a:pt x="12509" y="264527"/>
                  </a:lnTo>
                  <a:lnTo>
                    <a:pt x="7816" y="213149"/>
                  </a:lnTo>
                  <a:lnTo>
                    <a:pt x="5387" y="161270"/>
                  </a:lnTo>
                  <a:lnTo>
                    <a:pt x="3601" y="109357"/>
                  </a:lnTo>
                  <a:lnTo>
                    <a:pt x="2447" y="81876"/>
                  </a:lnTo>
                  <a:lnTo>
                    <a:pt x="1274" y="54502"/>
                  </a:lnTo>
                  <a:lnTo>
                    <a:pt x="365" y="27216"/>
                  </a:ln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1863450" y="5418279"/>
              <a:ext cx="74295" cy="520700"/>
            </a:xfrm>
            <a:custGeom>
              <a:avLst/>
              <a:gdLst/>
              <a:ahLst/>
              <a:cxnLst/>
              <a:rect l="l" t="t" r="r" b="b"/>
              <a:pathLst>
                <a:path w="74294" h="520700">
                  <a:moveTo>
                    <a:pt x="31" y="0"/>
                  </a:moveTo>
                  <a:lnTo>
                    <a:pt x="0" y="7957"/>
                  </a:lnTo>
                  <a:lnTo>
                    <a:pt x="157" y="15947"/>
                  </a:lnTo>
                  <a:lnTo>
                    <a:pt x="282" y="23905"/>
                  </a:lnTo>
                  <a:lnTo>
                    <a:pt x="1181" y="73171"/>
                  </a:lnTo>
                  <a:lnTo>
                    <a:pt x="2329" y="122455"/>
                  </a:lnTo>
                  <a:lnTo>
                    <a:pt x="4097" y="171673"/>
                  </a:lnTo>
                  <a:lnTo>
                    <a:pt x="6858" y="220744"/>
                  </a:lnTo>
                  <a:lnTo>
                    <a:pt x="10983" y="269583"/>
                  </a:lnTo>
                  <a:lnTo>
                    <a:pt x="17341" y="321422"/>
                  </a:lnTo>
                  <a:lnTo>
                    <a:pt x="26244" y="372675"/>
                  </a:lnTo>
                  <a:lnTo>
                    <a:pt x="38254" y="423112"/>
                  </a:lnTo>
                  <a:lnTo>
                    <a:pt x="53933" y="472508"/>
                  </a:lnTo>
                  <a:lnTo>
                    <a:pt x="73840" y="52063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1640609" y="5418279"/>
              <a:ext cx="429895" cy="1544955"/>
            </a:xfrm>
            <a:custGeom>
              <a:avLst/>
              <a:gdLst/>
              <a:ahLst/>
              <a:cxnLst/>
              <a:rect l="l" t="t" r="r" b="b"/>
              <a:pathLst>
                <a:path w="429894" h="1544954">
                  <a:moveTo>
                    <a:pt x="0" y="0"/>
                  </a:moveTo>
                  <a:lnTo>
                    <a:pt x="3306" y="69254"/>
                  </a:lnTo>
                  <a:lnTo>
                    <a:pt x="14701" y="135430"/>
                  </a:lnTo>
                  <a:lnTo>
                    <a:pt x="28054" y="175837"/>
                  </a:lnTo>
                  <a:lnTo>
                    <a:pt x="45338" y="215287"/>
                  </a:lnTo>
                  <a:lnTo>
                    <a:pt x="65112" y="253844"/>
                  </a:lnTo>
                  <a:lnTo>
                    <a:pt x="85934" y="291572"/>
                  </a:lnTo>
                  <a:lnTo>
                    <a:pt x="101477" y="319652"/>
                  </a:lnTo>
                  <a:lnTo>
                    <a:pt x="116064" y="347895"/>
                  </a:lnTo>
                  <a:lnTo>
                    <a:pt x="128963" y="376884"/>
                  </a:lnTo>
                  <a:lnTo>
                    <a:pt x="139440" y="407202"/>
                  </a:lnTo>
                  <a:lnTo>
                    <a:pt x="148319" y="449060"/>
                  </a:lnTo>
                  <a:lnTo>
                    <a:pt x="150648" y="492110"/>
                  </a:lnTo>
                  <a:lnTo>
                    <a:pt x="145184" y="534296"/>
                  </a:lnTo>
                  <a:lnTo>
                    <a:pt x="130687" y="573563"/>
                  </a:lnTo>
                  <a:lnTo>
                    <a:pt x="118939" y="593077"/>
                  </a:lnTo>
                  <a:lnTo>
                    <a:pt x="105947" y="611858"/>
                  </a:lnTo>
                  <a:lnTo>
                    <a:pt x="93492" y="630627"/>
                  </a:lnTo>
                  <a:lnTo>
                    <a:pt x="83358" y="650105"/>
                  </a:lnTo>
                  <a:lnTo>
                    <a:pt x="74731" y="685070"/>
                  </a:lnTo>
                  <a:lnTo>
                    <a:pt x="74954" y="722578"/>
                  </a:lnTo>
                  <a:lnTo>
                    <a:pt x="81575" y="761231"/>
                  </a:lnTo>
                  <a:lnTo>
                    <a:pt x="92143" y="799630"/>
                  </a:lnTo>
                  <a:lnTo>
                    <a:pt x="111452" y="854704"/>
                  </a:lnTo>
                  <a:lnTo>
                    <a:pt x="134262" y="906276"/>
                  </a:lnTo>
                  <a:lnTo>
                    <a:pt x="160678" y="954533"/>
                  </a:lnTo>
                  <a:lnTo>
                    <a:pt x="190800" y="999665"/>
                  </a:lnTo>
                  <a:lnTo>
                    <a:pt x="220420" y="1037369"/>
                  </a:lnTo>
                  <a:lnTo>
                    <a:pt x="251615" y="1073886"/>
                  </a:lnTo>
                  <a:lnTo>
                    <a:pt x="282962" y="1110337"/>
                  </a:lnTo>
                  <a:lnTo>
                    <a:pt x="313040" y="1147840"/>
                  </a:lnTo>
                  <a:lnTo>
                    <a:pt x="340429" y="1187513"/>
                  </a:lnTo>
                  <a:lnTo>
                    <a:pt x="364427" y="1231179"/>
                  </a:lnTo>
                  <a:lnTo>
                    <a:pt x="384336" y="1277907"/>
                  </a:lnTo>
                  <a:lnTo>
                    <a:pt x="400355" y="1327330"/>
                  </a:lnTo>
                  <a:lnTo>
                    <a:pt x="412684" y="1379081"/>
                  </a:lnTo>
                  <a:lnTo>
                    <a:pt x="421521" y="1432791"/>
                  </a:lnTo>
                  <a:lnTo>
                    <a:pt x="427065" y="1488094"/>
                  </a:lnTo>
                  <a:lnTo>
                    <a:pt x="429515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1043869" y="5418274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5" h="1544954">
                  <a:moveTo>
                    <a:pt x="0" y="1544623"/>
                  </a:moveTo>
                  <a:lnTo>
                    <a:pt x="1544623" y="1544623"/>
                  </a:lnTo>
                  <a:lnTo>
                    <a:pt x="1544623" y="0"/>
                  </a:lnTo>
                  <a:lnTo>
                    <a:pt x="0" y="0"/>
                  </a:lnTo>
                  <a:lnTo>
                    <a:pt x="0" y="1544623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2" name="object 4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903680" y="5410316"/>
              <a:ext cx="1560538" cy="1560548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1430006" y="8632370"/>
              <a:ext cx="386715" cy="951865"/>
            </a:xfrm>
            <a:custGeom>
              <a:avLst/>
              <a:gdLst/>
              <a:ahLst/>
              <a:cxnLst/>
              <a:rect l="l" t="t" r="r" b="b"/>
              <a:pathLst>
                <a:path w="386714" h="951865">
                  <a:moveTo>
                    <a:pt x="386166" y="951866"/>
                  </a:moveTo>
                  <a:lnTo>
                    <a:pt x="386166" y="428018"/>
                  </a:lnTo>
                  <a:lnTo>
                    <a:pt x="380253" y="385522"/>
                  </a:lnTo>
                  <a:lnTo>
                    <a:pt x="370766" y="342355"/>
                  </a:lnTo>
                  <a:lnTo>
                    <a:pt x="357765" y="299143"/>
                  </a:lnTo>
                  <a:lnTo>
                    <a:pt x="341310" y="256513"/>
                  </a:lnTo>
                  <a:lnTo>
                    <a:pt x="321461" y="215090"/>
                  </a:lnTo>
                  <a:lnTo>
                    <a:pt x="298279" y="175502"/>
                  </a:lnTo>
                  <a:lnTo>
                    <a:pt x="271822" y="138375"/>
                  </a:lnTo>
                  <a:lnTo>
                    <a:pt x="242152" y="104335"/>
                  </a:lnTo>
                  <a:lnTo>
                    <a:pt x="209328" y="74008"/>
                  </a:lnTo>
                  <a:lnTo>
                    <a:pt x="173410" y="48021"/>
                  </a:lnTo>
                  <a:lnTo>
                    <a:pt x="134458" y="27000"/>
                  </a:lnTo>
                  <a:lnTo>
                    <a:pt x="92532" y="11572"/>
                  </a:lnTo>
                  <a:lnTo>
                    <a:pt x="47693" y="2363"/>
                  </a:ln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2009260" y="8206886"/>
              <a:ext cx="579755" cy="673100"/>
            </a:xfrm>
            <a:custGeom>
              <a:avLst/>
              <a:gdLst/>
              <a:ahLst/>
              <a:cxnLst/>
              <a:rect l="l" t="t" r="r" b="b"/>
              <a:pathLst>
                <a:path w="579755" h="673100">
                  <a:moveTo>
                    <a:pt x="579228" y="672796"/>
                  </a:moveTo>
                  <a:lnTo>
                    <a:pt x="528939" y="668717"/>
                  </a:lnTo>
                  <a:lnTo>
                    <a:pt x="480583" y="660595"/>
                  </a:lnTo>
                  <a:lnTo>
                    <a:pt x="434212" y="648626"/>
                  </a:lnTo>
                  <a:lnTo>
                    <a:pt x="389880" y="633007"/>
                  </a:lnTo>
                  <a:lnTo>
                    <a:pt x="347641" y="613936"/>
                  </a:lnTo>
                  <a:lnTo>
                    <a:pt x="307547" y="591609"/>
                  </a:lnTo>
                  <a:lnTo>
                    <a:pt x="269653" y="566223"/>
                  </a:lnTo>
                  <a:lnTo>
                    <a:pt x="234012" y="537976"/>
                  </a:lnTo>
                  <a:lnTo>
                    <a:pt x="200678" y="507064"/>
                  </a:lnTo>
                  <a:lnTo>
                    <a:pt x="169702" y="473684"/>
                  </a:lnTo>
                  <a:lnTo>
                    <a:pt x="141140" y="438034"/>
                  </a:lnTo>
                  <a:lnTo>
                    <a:pt x="115045" y="400311"/>
                  </a:lnTo>
                  <a:lnTo>
                    <a:pt x="91470" y="360711"/>
                  </a:lnTo>
                  <a:lnTo>
                    <a:pt x="70468" y="319431"/>
                  </a:lnTo>
                  <a:lnTo>
                    <a:pt x="52093" y="276669"/>
                  </a:lnTo>
                  <a:lnTo>
                    <a:pt x="36398" y="232622"/>
                  </a:lnTo>
                  <a:lnTo>
                    <a:pt x="23437" y="187486"/>
                  </a:lnTo>
                  <a:lnTo>
                    <a:pt x="13263" y="141459"/>
                  </a:lnTo>
                  <a:lnTo>
                    <a:pt x="5930" y="94738"/>
                  </a:lnTo>
                  <a:lnTo>
                    <a:pt x="1491" y="47519"/>
                  </a:ln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1816173" y="8039606"/>
              <a:ext cx="0" cy="520700"/>
            </a:xfrm>
            <a:custGeom>
              <a:avLst/>
              <a:gdLst/>
              <a:ahLst/>
              <a:cxnLst/>
              <a:rect l="l" t="t" r="r" b="b"/>
              <a:pathLst>
                <a:path h="520700">
                  <a:moveTo>
                    <a:pt x="0" y="520120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2202331" y="8705219"/>
              <a:ext cx="0" cy="879475"/>
            </a:xfrm>
            <a:custGeom>
              <a:avLst/>
              <a:gdLst/>
              <a:ahLst/>
              <a:cxnLst/>
              <a:rect l="l" t="t" r="r" b="b"/>
              <a:pathLst>
                <a:path h="879475">
                  <a:moveTo>
                    <a:pt x="0" y="0"/>
                  </a:moveTo>
                  <a:lnTo>
                    <a:pt x="0" y="879009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2395410" y="8039608"/>
              <a:ext cx="193675" cy="338455"/>
            </a:xfrm>
            <a:custGeom>
              <a:avLst/>
              <a:gdLst/>
              <a:ahLst/>
              <a:cxnLst/>
              <a:rect l="l" t="t" r="r" b="b"/>
              <a:pathLst>
                <a:path w="193675" h="338454">
                  <a:moveTo>
                    <a:pt x="0" y="0"/>
                  </a:moveTo>
                  <a:lnTo>
                    <a:pt x="0" y="76835"/>
                  </a:lnTo>
                  <a:lnTo>
                    <a:pt x="2578" y="121529"/>
                  </a:lnTo>
                  <a:lnTo>
                    <a:pt x="10870" y="165914"/>
                  </a:lnTo>
                  <a:lnTo>
                    <a:pt x="25098" y="208431"/>
                  </a:lnTo>
                  <a:lnTo>
                    <a:pt x="45485" y="247517"/>
                  </a:lnTo>
                  <a:lnTo>
                    <a:pt x="72252" y="281611"/>
                  </a:lnTo>
                  <a:lnTo>
                    <a:pt x="105623" y="309151"/>
                  </a:lnTo>
                  <a:lnTo>
                    <a:pt x="145818" y="328576"/>
                  </a:lnTo>
                  <a:lnTo>
                    <a:pt x="193062" y="33832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2202331" y="8039608"/>
              <a:ext cx="386715" cy="593090"/>
            </a:xfrm>
            <a:custGeom>
              <a:avLst/>
              <a:gdLst/>
              <a:ahLst/>
              <a:cxnLst/>
              <a:rect l="l" t="t" r="r" b="b"/>
              <a:pathLst>
                <a:path w="386714" h="593090">
                  <a:moveTo>
                    <a:pt x="0" y="0"/>
                  </a:moveTo>
                  <a:lnTo>
                    <a:pt x="0" y="164958"/>
                  </a:lnTo>
                  <a:lnTo>
                    <a:pt x="5918" y="207448"/>
                  </a:lnTo>
                  <a:lnTo>
                    <a:pt x="15409" y="250609"/>
                  </a:lnTo>
                  <a:lnTo>
                    <a:pt x="28413" y="293817"/>
                  </a:lnTo>
                  <a:lnTo>
                    <a:pt x="44869" y="336444"/>
                  </a:lnTo>
                  <a:lnTo>
                    <a:pt x="64718" y="377864"/>
                  </a:lnTo>
                  <a:lnTo>
                    <a:pt x="87900" y="417450"/>
                  </a:lnTo>
                  <a:lnTo>
                    <a:pt x="114355" y="454577"/>
                  </a:lnTo>
                  <a:lnTo>
                    <a:pt x="144023" y="488618"/>
                  </a:lnTo>
                  <a:lnTo>
                    <a:pt x="176845" y="518946"/>
                  </a:lnTo>
                  <a:lnTo>
                    <a:pt x="212761" y="544935"/>
                  </a:lnTo>
                  <a:lnTo>
                    <a:pt x="251711" y="565959"/>
                  </a:lnTo>
                  <a:lnTo>
                    <a:pt x="293635" y="581392"/>
                  </a:lnTo>
                  <a:lnTo>
                    <a:pt x="338473" y="590606"/>
                  </a:lnTo>
                  <a:lnTo>
                    <a:pt x="386166" y="592976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1430017" y="8385268"/>
              <a:ext cx="579755" cy="1199515"/>
            </a:xfrm>
            <a:custGeom>
              <a:avLst/>
              <a:gdLst/>
              <a:ahLst/>
              <a:cxnLst/>
              <a:rect l="l" t="t" r="r" b="b"/>
              <a:pathLst>
                <a:path w="579755" h="1199515">
                  <a:moveTo>
                    <a:pt x="0" y="0"/>
                  </a:moveTo>
                  <a:lnTo>
                    <a:pt x="50288" y="4078"/>
                  </a:lnTo>
                  <a:lnTo>
                    <a:pt x="98645" y="12200"/>
                  </a:lnTo>
                  <a:lnTo>
                    <a:pt x="145016" y="24169"/>
                  </a:lnTo>
                  <a:lnTo>
                    <a:pt x="189347" y="39788"/>
                  </a:lnTo>
                  <a:lnTo>
                    <a:pt x="231587" y="58859"/>
                  </a:lnTo>
                  <a:lnTo>
                    <a:pt x="271680" y="81186"/>
                  </a:lnTo>
                  <a:lnTo>
                    <a:pt x="309574" y="106572"/>
                  </a:lnTo>
                  <a:lnTo>
                    <a:pt x="345215" y="134819"/>
                  </a:lnTo>
                  <a:lnTo>
                    <a:pt x="378550" y="165731"/>
                  </a:lnTo>
                  <a:lnTo>
                    <a:pt x="409525" y="199111"/>
                  </a:lnTo>
                  <a:lnTo>
                    <a:pt x="438087" y="234761"/>
                  </a:lnTo>
                  <a:lnTo>
                    <a:pt x="464182" y="272484"/>
                  </a:lnTo>
                  <a:lnTo>
                    <a:pt x="487758" y="312084"/>
                  </a:lnTo>
                  <a:lnTo>
                    <a:pt x="508760" y="353364"/>
                  </a:lnTo>
                  <a:lnTo>
                    <a:pt x="527135" y="396126"/>
                  </a:lnTo>
                  <a:lnTo>
                    <a:pt x="542829" y="440173"/>
                  </a:lnTo>
                  <a:lnTo>
                    <a:pt x="555790" y="485309"/>
                  </a:lnTo>
                  <a:lnTo>
                    <a:pt x="565964" y="531336"/>
                  </a:lnTo>
                  <a:lnTo>
                    <a:pt x="573297" y="578058"/>
                  </a:lnTo>
                  <a:lnTo>
                    <a:pt x="577736" y="625277"/>
                  </a:lnTo>
                  <a:lnTo>
                    <a:pt x="579228" y="672796"/>
                  </a:lnTo>
                  <a:lnTo>
                    <a:pt x="579228" y="1198968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1623095" y="8039621"/>
              <a:ext cx="0" cy="388620"/>
            </a:xfrm>
            <a:custGeom>
              <a:avLst/>
              <a:gdLst/>
              <a:ahLst/>
              <a:cxnLst/>
              <a:rect l="l" t="t" r="r" b="b"/>
              <a:pathLst>
                <a:path h="388620">
                  <a:moveTo>
                    <a:pt x="0" y="388197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2009250" y="8039595"/>
              <a:ext cx="0" cy="1097280"/>
            </a:xfrm>
            <a:custGeom>
              <a:avLst/>
              <a:gdLst/>
              <a:ahLst/>
              <a:cxnLst/>
              <a:rect l="l" t="t" r="r" b="b"/>
              <a:pathLst>
                <a:path h="1097279">
                  <a:moveTo>
                    <a:pt x="0" y="1097128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1043876" y="8039608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1430017" y="8039608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1430032" y="8887022"/>
              <a:ext cx="193675" cy="697230"/>
            </a:xfrm>
            <a:custGeom>
              <a:avLst/>
              <a:gdLst/>
              <a:ahLst/>
              <a:cxnLst/>
              <a:rect l="l" t="t" r="r" b="b"/>
              <a:pathLst>
                <a:path w="193675" h="697229">
                  <a:moveTo>
                    <a:pt x="193062" y="697214"/>
                  </a:moveTo>
                  <a:lnTo>
                    <a:pt x="193062" y="261499"/>
                  </a:lnTo>
                  <a:lnTo>
                    <a:pt x="190484" y="216806"/>
                  </a:lnTo>
                  <a:lnTo>
                    <a:pt x="182195" y="172420"/>
                  </a:lnTo>
                  <a:lnTo>
                    <a:pt x="167971" y="129903"/>
                  </a:lnTo>
                  <a:lnTo>
                    <a:pt x="147588" y="90816"/>
                  </a:lnTo>
                  <a:lnTo>
                    <a:pt x="120823" y="56721"/>
                  </a:lnTo>
                  <a:lnTo>
                    <a:pt x="87452" y="29179"/>
                  </a:lnTo>
                  <a:lnTo>
                    <a:pt x="47252" y="9752"/>
                  </a:ln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2395410" y="8837132"/>
              <a:ext cx="0" cy="747395"/>
            </a:xfrm>
            <a:custGeom>
              <a:avLst/>
              <a:gdLst/>
              <a:ahLst/>
              <a:cxnLst/>
              <a:rect l="l" t="t" r="r" b="b"/>
              <a:pathLst>
                <a:path h="747395">
                  <a:moveTo>
                    <a:pt x="0" y="0"/>
                  </a:moveTo>
                  <a:lnTo>
                    <a:pt x="0" y="747118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1236938" y="8039608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1043865" y="8039613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5" h="1544954">
                  <a:moveTo>
                    <a:pt x="1544623" y="1544623"/>
                  </a:moveTo>
                  <a:lnTo>
                    <a:pt x="1544623" y="0"/>
                  </a:lnTo>
                  <a:lnTo>
                    <a:pt x="0" y="0"/>
                  </a:ln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1043869" y="8039608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5" h="1544954">
                  <a:moveTo>
                    <a:pt x="0" y="0"/>
                  </a:moveTo>
                  <a:lnTo>
                    <a:pt x="1544623" y="0"/>
                  </a:lnTo>
                  <a:lnTo>
                    <a:pt x="1544623" y="1544623"/>
                  </a:lnTo>
                  <a:lnTo>
                    <a:pt x="0" y="1544623"/>
                  </a:lnTo>
                  <a:lnTo>
                    <a:pt x="0" y="0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3207330" y="8318576"/>
              <a:ext cx="952500" cy="952500"/>
            </a:xfrm>
            <a:custGeom>
              <a:avLst/>
              <a:gdLst/>
              <a:ahLst/>
              <a:cxnLst/>
              <a:rect l="l" t="t" r="r" b="b"/>
              <a:pathLst>
                <a:path w="952500" h="952500">
                  <a:moveTo>
                    <a:pt x="476626" y="952273"/>
                  </a:moveTo>
                  <a:lnTo>
                    <a:pt x="432043" y="950346"/>
                  </a:lnTo>
                  <a:lnTo>
                    <a:pt x="389162" y="944695"/>
                  </a:lnTo>
                  <a:lnTo>
                    <a:pt x="348064" y="935520"/>
                  </a:lnTo>
                  <a:lnTo>
                    <a:pt x="308831" y="923018"/>
                  </a:lnTo>
                  <a:lnTo>
                    <a:pt x="271546" y="907388"/>
                  </a:lnTo>
                  <a:lnTo>
                    <a:pt x="236290" y="888827"/>
                  </a:lnTo>
                  <a:lnTo>
                    <a:pt x="203146" y="867534"/>
                  </a:lnTo>
                  <a:lnTo>
                    <a:pt x="172195" y="843708"/>
                  </a:lnTo>
                  <a:lnTo>
                    <a:pt x="143520" y="817546"/>
                  </a:lnTo>
                  <a:lnTo>
                    <a:pt x="117204" y="789246"/>
                  </a:lnTo>
                  <a:lnTo>
                    <a:pt x="93327" y="759007"/>
                  </a:lnTo>
                  <a:lnTo>
                    <a:pt x="71972" y="727027"/>
                  </a:lnTo>
                  <a:lnTo>
                    <a:pt x="53221" y="693503"/>
                  </a:lnTo>
                  <a:lnTo>
                    <a:pt x="37156" y="658635"/>
                  </a:lnTo>
                  <a:lnTo>
                    <a:pt x="23860" y="622621"/>
                  </a:lnTo>
                  <a:lnTo>
                    <a:pt x="13414" y="585657"/>
                  </a:lnTo>
                  <a:lnTo>
                    <a:pt x="5901" y="547944"/>
                  </a:lnTo>
                  <a:lnTo>
                    <a:pt x="1402" y="509678"/>
                  </a:lnTo>
                  <a:lnTo>
                    <a:pt x="0" y="471059"/>
                  </a:lnTo>
                  <a:lnTo>
                    <a:pt x="1776" y="432284"/>
                  </a:lnTo>
                  <a:lnTo>
                    <a:pt x="6813" y="393551"/>
                  </a:lnTo>
                  <a:lnTo>
                    <a:pt x="15193" y="355059"/>
                  </a:lnTo>
                  <a:lnTo>
                    <a:pt x="26998" y="317005"/>
                  </a:lnTo>
                  <a:lnTo>
                    <a:pt x="42310" y="279589"/>
                  </a:lnTo>
                  <a:lnTo>
                    <a:pt x="61211" y="243007"/>
                  </a:lnTo>
                  <a:lnTo>
                    <a:pt x="83783" y="207459"/>
                  </a:lnTo>
                  <a:lnTo>
                    <a:pt x="110109" y="173143"/>
                  </a:lnTo>
                  <a:lnTo>
                    <a:pt x="140270" y="140256"/>
                  </a:lnTo>
                  <a:lnTo>
                    <a:pt x="173157" y="110098"/>
                  </a:lnTo>
                  <a:lnTo>
                    <a:pt x="207473" y="83775"/>
                  </a:lnTo>
                  <a:lnTo>
                    <a:pt x="243020" y="61205"/>
                  </a:lnTo>
                  <a:lnTo>
                    <a:pt x="279601" y="42306"/>
                  </a:lnTo>
                  <a:lnTo>
                    <a:pt x="317016" y="26995"/>
                  </a:lnTo>
                  <a:lnTo>
                    <a:pt x="355069" y="15192"/>
                  </a:lnTo>
                  <a:lnTo>
                    <a:pt x="393560" y="6812"/>
                  </a:lnTo>
                  <a:lnTo>
                    <a:pt x="432291" y="1776"/>
                  </a:lnTo>
                  <a:lnTo>
                    <a:pt x="471065" y="0"/>
                  </a:lnTo>
                  <a:lnTo>
                    <a:pt x="509683" y="1402"/>
                  </a:lnTo>
                  <a:lnTo>
                    <a:pt x="547947" y="5900"/>
                  </a:lnTo>
                  <a:lnTo>
                    <a:pt x="585659" y="13414"/>
                  </a:lnTo>
                  <a:lnTo>
                    <a:pt x="622621" y="23859"/>
                  </a:lnTo>
                  <a:lnTo>
                    <a:pt x="658634" y="37154"/>
                  </a:lnTo>
                  <a:lnTo>
                    <a:pt x="693500" y="53218"/>
                  </a:lnTo>
                  <a:lnTo>
                    <a:pt x="727022" y="71968"/>
                  </a:lnTo>
                  <a:lnTo>
                    <a:pt x="759000" y="93322"/>
                  </a:lnTo>
                  <a:lnTo>
                    <a:pt x="789238" y="117197"/>
                  </a:lnTo>
                  <a:lnTo>
                    <a:pt x="817536" y="143513"/>
                  </a:lnTo>
                  <a:lnTo>
                    <a:pt x="843697" y="172187"/>
                  </a:lnTo>
                  <a:lnTo>
                    <a:pt x="867522" y="203136"/>
                  </a:lnTo>
                  <a:lnTo>
                    <a:pt x="888813" y="236279"/>
                  </a:lnTo>
                  <a:lnTo>
                    <a:pt x="907373" y="271534"/>
                  </a:lnTo>
                  <a:lnTo>
                    <a:pt x="923002" y="308819"/>
                  </a:lnTo>
                  <a:lnTo>
                    <a:pt x="935503" y="348051"/>
                  </a:lnTo>
                  <a:lnTo>
                    <a:pt x="944678" y="389149"/>
                  </a:lnTo>
                  <a:lnTo>
                    <a:pt x="950328" y="432030"/>
                  </a:lnTo>
                  <a:lnTo>
                    <a:pt x="952256" y="476612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3322963" y="8434211"/>
              <a:ext cx="721360" cy="721360"/>
            </a:xfrm>
            <a:custGeom>
              <a:avLst/>
              <a:gdLst/>
              <a:ahLst/>
              <a:cxnLst/>
              <a:rect l="l" t="t" r="r" b="b"/>
              <a:pathLst>
                <a:path w="721360" h="721359">
                  <a:moveTo>
                    <a:pt x="360993" y="721328"/>
                  </a:moveTo>
                  <a:lnTo>
                    <a:pt x="316244" y="718746"/>
                  </a:lnTo>
                  <a:lnTo>
                    <a:pt x="273822" y="711241"/>
                  </a:lnTo>
                  <a:lnTo>
                    <a:pt x="233876" y="699165"/>
                  </a:lnTo>
                  <a:lnTo>
                    <a:pt x="196553" y="682877"/>
                  </a:lnTo>
                  <a:lnTo>
                    <a:pt x="161999" y="662732"/>
                  </a:lnTo>
                  <a:lnTo>
                    <a:pt x="130363" y="639084"/>
                  </a:lnTo>
                  <a:lnTo>
                    <a:pt x="101792" y="612292"/>
                  </a:lnTo>
                  <a:lnTo>
                    <a:pt x="76434" y="582709"/>
                  </a:lnTo>
                  <a:lnTo>
                    <a:pt x="54435" y="550692"/>
                  </a:lnTo>
                  <a:lnTo>
                    <a:pt x="35944" y="516597"/>
                  </a:lnTo>
                  <a:lnTo>
                    <a:pt x="21107" y="480780"/>
                  </a:lnTo>
                  <a:lnTo>
                    <a:pt x="10073" y="443596"/>
                  </a:lnTo>
                  <a:lnTo>
                    <a:pt x="2988" y="405402"/>
                  </a:lnTo>
                  <a:lnTo>
                    <a:pt x="0" y="366552"/>
                  </a:lnTo>
                  <a:lnTo>
                    <a:pt x="1256" y="327404"/>
                  </a:lnTo>
                  <a:lnTo>
                    <a:pt x="6904" y="288313"/>
                  </a:lnTo>
                  <a:lnTo>
                    <a:pt x="17092" y="249634"/>
                  </a:lnTo>
                  <a:lnTo>
                    <a:pt x="31966" y="211724"/>
                  </a:lnTo>
                  <a:lnTo>
                    <a:pt x="51675" y="174938"/>
                  </a:lnTo>
                  <a:lnTo>
                    <a:pt x="76365" y="139632"/>
                  </a:lnTo>
                  <a:lnTo>
                    <a:pt x="106184" y="106163"/>
                  </a:lnTo>
                  <a:lnTo>
                    <a:pt x="139648" y="76349"/>
                  </a:lnTo>
                  <a:lnTo>
                    <a:pt x="174948" y="51664"/>
                  </a:lnTo>
                  <a:lnTo>
                    <a:pt x="211729" y="31959"/>
                  </a:lnTo>
                  <a:lnTo>
                    <a:pt x="249635" y="17088"/>
                  </a:lnTo>
                  <a:lnTo>
                    <a:pt x="288310" y="6902"/>
                  </a:lnTo>
                  <a:lnTo>
                    <a:pt x="327398" y="1255"/>
                  </a:lnTo>
                  <a:lnTo>
                    <a:pt x="366544" y="0"/>
                  </a:lnTo>
                  <a:lnTo>
                    <a:pt x="405390" y="2988"/>
                  </a:lnTo>
                  <a:lnTo>
                    <a:pt x="443583" y="10072"/>
                  </a:lnTo>
                  <a:lnTo>
                    <a:pt x="480765" y="21106"/>
                  </a:lnTo>
                  <a:lnTo>
                    <a:pt x="516581" y="35942"/>
                  </a:lnTo>
                  <a:lnTo>
                    <a:pt x="550674" y="54432"/>
                  </a:lnTo>
                  <a:lnTo>
                    <a:pt x="582690" y="76429"/>
                  </a:lnTo>
                  <a:lnTo>
                    <a:pt x="612272" y="101785"/>
                  </a:lnTo>
                  <a:lnTo>
                    <a:pt x="639064" y="130354"/>
                  </a:lnTo>
                  <a:lnTo>
                    <a:pt x="662711" y="161988"/>
                  </a:lnTo>
                  <a:lnTo>
                    <a:pt x="682857" y="196539"/>
                  </a:lnTo>
                  <a:lnTo>
                    <a:pt x="699145" y="233861"/>
                  </a:lnTo>
                  <a:lnTo>
                    <a:pt x="711220" y="273805"/>
                  </a:lnTo>
                  <a:lnTo>
                    <a:pt x="718726" y="316224"/>
                  </a:lnTo>
                  <a:lnTo>
                    <a:pt x="721307" y="360972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3439150" y="8550380"/>
              <a:ext cx="490220" cy="490220"/>
            </a:xfrm>
            <a:custGeom>
              <a:avLst/>
              <a:gdLst/>
              <a:ahLst/>
              <a:cxnLst/>
              <a:rect l="l" t="t" r="r" b="b"/>
              <a:pathLst>
                <a:path w="490220" h="490220">
                  <a:moveTo>
                    <a:pt x="244806" y="489845"/>
                  </a:moveTo>
                  <a:lnTo>
                    <a:pt x="199750" y="485941"/>
                  </a:lnTo>
                  <a:lnTo>
                    <a:pt x="158369" y="474774"/>
                  </a:lnTo>
                  <a:lnTo>
                    <a:pt x="121000" y="457160"/>
                  </a:lnTo>
                  <a:lnTo>
                    <a:pt x="87983" y="433917"/>
                  </a:lnTo>
                  <a:lnTo>
                    <a:pt x="59654" y="405860"/>
                  </a:lnTo>
                  <a:lnTo>
                    <a:pt x="36354" y="373807"/>
                  </a:lnTo>
                  <a:lnTo>
                    <a:pt x="18419" y="338575"/>
                  </a:lnTo>
                  <a:lnTo>
                    <a:pt x="6188" y="300980"/>
                  </a:lnTo>
                  <a:lnTo>
                    <a:pt x="0" y="261839"/>
                  </a:lnTo>
                  <a:lnTo>
                    <a:pt x="192" y="221969"/>
                  </a:lnTo>
                  <a:lnTo>
                    <a:pt x="7103" y="182187"/>
                  </a:lnTo>
                  <a:lnTo>
                    <a:pt x="21072" y="143309"/>
                  </a:lnTo>
                  <a:lnTo>
                    <a:pt x="42436" y="106152"/>
                  </a:lnTo>
                  <a:lnTo>
                    <a:pt x="71534" y="71534"/>
                  </a:lnTo>
                  <a:lnTo>
                    <a:pt x="106152" y="42436"/>
                  </a:lnTo>
                  <a:lnTo>
                    <a:pt x="143307" y="21072"/>
                  </a:lnTo>
                  <a:lnTo>
                    <a:pt x="182183" y="7103"/>
                  </a:lnTo>
                  <a:lnTo>
                    <a:pt x="221963" y="192"/>
                  </a:lnTo>
                  <a:lnTo>
                    <a:pt x="261830" y="0"/>
                  </a:lnTo>
                  <a:lnTo>
                    <a:pt x="300968" y="6188"/>
                  </a:lnTo>
                  <a:lnTo>
                    <a:pt x="338559" y="18419"/>
                  </a:lnTo>
                  <a:lnTo>
                    <a:pt x="373788" y="36354"/>
                  </a:lnTo>
                  <a:lnTo>
                    <a:pt x="405838" y="59654"/>
                  </a:lnTo>
                  <a:lnTo>
                    <a:pt x="433892" y="87983"/>
                  </a:lnTo>
                  <a:lnTo>
                    <a:pt x="457133" y="121000"/>
                  </a:lnTo>
                  <a:lnTo>
                    <a:pt x="474745" y="158369"/>
                  </a:lnTo>
                  <a:lnTo>
                    <a:pt x="485911" y="199750"/>
                  </a:lnTo>
                  <a:lnTo>
                    <a:pt x="489814" y="244806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3554863" y="8666096"/>
              <a:ext cx="259079" cy="259079"/>
            </a:xfrm>
            <a:custGeom>
              <a:avLst/>
              <a:gdLst/>
              <a:ahLst/>
              <a:cxnLst/>
              <a:rect l="l" t="t" r="r" b="b"/>
              <a:pathLst>
                <a:path w="259079" h="259079">
                  <a:moveTo>
                    <a:pt x="129093" y="258819"/>
                  </a:moveTo>
                  <a:lnTo>
                    <a:pt x="88619" y="252655"/>
                  </a:lnTo>
                  <a:lnTo>
                    <a:pt x="27733" y="210291"/>
                  </a:lnTo>
                  <a:lnTo>
                    <a:pt x="0" y="143336"/>
                  </a:lnTo>
                  <a:lnTo>
                    <a:pt x="966" y="106432"/>
                  </a:lnTo>
                  <a:lnTo>
                    <a:pt x="37368" y="37360"/>
                  </a:lnTo>
                  <a:lnTo>
                    <a:pt x="70349" y="13098"/>
                  </a:lnTo>
                  <a:lnTo>
                    <a:pt x="143345" y="0"/>
                  </a:lnTo>
                  <a:lnTo>
                    <a:pt x="178728" y="9243"/>
                  </a:lnTo>
                  <a:lnTo>
                    <a:pt x="210279" y="27735"/>
                  </a:lnTo>
                  <a:lnTo>
                    <a:pt x="235683" y="54514"/>
                  </a:lnTo>
                  <a:lnTo>
                    <a:pt x="252624" y="88621"/>
                  </a:lnTo>
                  <a:lnTo>
                    <a:pt x="258785" y="129095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2976319" y="8087568"/>
              <a:ext cx="1414145" cy="1414145"/>
            </a:xfrm>
            <a:custGeom>
              <a:avLst/>
              <a:gdLst/>
              <a:ahLst/>
              <a:cxnLst/>
              <a:rect l="l" t="t" r="r" b="b"/>
              <a:pathLst>
                <a:path w="1414145" h="1414145">
                  <a:moveTo>
                    <a:pt x="707637" y="1413907"/>
                  </a:moveTo>
                  <a:lnTo>
                    <a:pt x="662160" y="1412565"/>
                  </a:lnTo>
                  <a:lnTo>
                    <a:pt x="617844" y="1408601"/>
                  </a:lnTo>
                  <a:lnTo>
                    <a:pt x="574727" y="1402109"/>
                  </a:lnTo>
                  <a:lnTo>
                    <a:pt x="532848" y="1393183"/>
                  </a:lnTo>
                  <a:lnTo>
                    <a:pt x="492246" y="1381917"/>
                  </a:lnTo>
                  <a:lnTo>
                    <a:pt x="452959" y="1368403"/>
                  </a:lnTo>
                  <a:lnTo>
                    <a:pt x="415026" y="1352737"/>
                  </a:lnTo>
                  <a:lnTo>
                    <a:pt x="378486" y="1335011"/>
                  </a:lnTo>
                  <a:lnTo>
                    <a:pt x="343378" y="1315320"/>
                  </a:lnTo>
                  <a:lnTo>
                    <a:pt x="309740" y="1293757"/>
                  </a:lnTo>
                  <a:lnTo>
                    <a:pt x="277613" y="1270415"/>
                  </a:lnTo>
                  <a:lnTo>
                    <a:pt x="247033" y="1245389"/>
                  </a:lnTo>
                  <a:lnTo>
                    <a:pt x="218041" y="1218773"/>
                  </a:lnTo>
                  <a:lnTo>
                    <a:pt x="190674" y="1190659"/>
                  </a:lnTo>
                  <a:lnTo>
                    <a:pt x="164972" y="1161143"/>
                  </a:lnTo>
                  <a:lnTo>
                    <a:pt x="140974" y="1130316"/>
                  </a:lnTo>
                  <a:lnTo>
                    <a:pt x="118718" y="1098274"/>
                  </a:lnTo>
                  <a:lnTo>
                    <a:pt x="98244" y="1065110"/>
                  </a:lnTo>
                  <a:lnTo>
                    <a:pt x="79589" y="1030918"/>
                  </a:lnTo>
                  <a:lnTo>
                    <a:pt x="62793" y="995791"/>
                  </a:lnTo>
                  <a:lnTo>
                    <a:pt x="47895" y="959823"/>
                  </a:lnTo>
                  <a:lnTo>
                    <a:pt x="34933" y="923107"/>
                  </a:lnTo>
                  <a:lnTo>
                    <a:pt x="23946" y="885739"/>
                  </a:lnTo>
                  <a:lnTo>
                    <a:pt x="14973" y="847811"/>
                  </a:lnTo>
                  <a:lnTo>
                    <a:pt x="8054" y="809416"/>
                  </a:lnTo>
                  <a:lnTo>
                    <a:pt x="3225" y="770650"/>
                  </a:lnTo>
                  <a:lnTo>
                    <a:pt x="528" y="731605"/>
                  </a:lnTo>
                  <a:lnTo>
                    <a:pt x="0" y="692375"/>
                  </a:lnTo>
                  <a:lnTo>
                    <a:pt x="1679" y="653054"/>
                  </a:lnTo>
                  <a:lnTo>
                    <a:pt x="5606" y="613736"/>
                  </a:lnTo>
                  <a:lnTo>
                    <a:pt x="11818" y="574514"/>
                  </a:lnTo>
                  <a:lnTo>
                    <a:pt x="20355" y="535482"/>
                  </a:lnTo>
                  <a:lnTo>
                    <a:pt x="31256" y="496734"/>
                  </a:lnTo>
                  <a:lnTo>
                    <a:pt x="44558" y="458364"/>
                  </a:lnTo>
                  <a:lnTo>
                    <a:pt x="60302" y="420465"/>
                  </a:lnTo>
                  <a:lnTo>
                    <a:pt x="78525" y="383130"/>
                  </a:lnTo>
                  <a:lnTo>
                    <a:pt x="99267" y="346455"/>
                  </a:lnTo>
                  <a:lnTo>
                    <a:pt x="122566" y="310532"/>
                  </a:lnTo>
                  <a:lnTo>
                    <a:pt x="148461" y="275456"/>
                  </a:lnTo>
                  <a:lnTo>
                    <a:pt x="176992" y="241319"/>
                  </a:lnTo>
                  <a:lnTo>
                    <a:pt x="208196" y="208216"/>
                  </a:lnTo>
                  <a:lnTo>
                    <a:pt x="241302" y="177009"/>
                  </a:lnTo>
                  <a:lnTo>
                    <a:pt x="275440" y="148475"/>
                  </a:lnTo>
                  <a:lnTo>
                    <a:pt x="310519" y="122578"/>
                  </a:lnTo>
                  <a:lnTo>
                    <a:pt x="346443" y="99276"/>
                  </a:lnTo>
                  <a:lnTo>
                    <a:pt x="383120" y="78533"/>
                  </a:lnTo>
                  <a:lnTo>
                    <a:pt x="420455" y="60308"/>
                  </a:lnTo>
                  <a:lnTo>
                    <a:pt x="458355" y="44563"/>
                  </a:lnTo>
                  <a:lnTo>
                    <a:pt x="496726" y="31259"/>
                  </a:lnTo>
                  <a:lnTo>
                    <a:pt x="535475" y="20358"/>
                  </a:lnTo>
                  <a:lnTo>
                    <a:pt x="574507" y="11820"/>
                  </a:lnTo>
                  <a:lnTo>
                    <a:pt x="613730" y="5607"/>
                  </a:lnTo>
                  <a:lnTo>
                    <a:pt x="653048" y="1680"/>
                  </a:lnTo>
                  <a:lnTo>
                    <a:pt x="692369" y="0"/>
                  </a:lnTo>
                  <a:lnTo>
                    <a:pt x="731599" y="528"/>
                  </a:lnTo>
                  <a:lnTo>
                    <a:pt x="770644" y="3225"/>
                  </a:lnTo>
                  <a:lnTo>
                    <a:pt x="809410" y="8053"/>
                  </a:lnTo>
                  <a:lnTo>
                    <a:pt x="847804" y="14973"/>
                  </a:lnTo>
                  <a:lnTo>
                    <a:pt x="885732" y="23946"/>
                  </a:lnTo>
                  <a:lnTo>
                    <a:pt x="923100" y="34932"/>
                  </a:lnTo>
                  <a:lnTo>
                    <a:pt x="959815" y="47894"/>
                  </a:lnTo>
                  <a:lnTo>
                    <a:pt x="995782" y="62793"/>
                  </a:lnTo>
                  <a:lnTo>
                    <a:pt x="1030909" y="79589"/>
                  </a:lnTo>
                  <a:lnTo>
                    <a:pt x="1065101" y="98244"/>
                  </a:lnTo>
                  <a:lnTo>
                    <a:pt x="1098264" y="118719"/>
                  </a:lnTo>
                  <a:lnTo>
                    <a:pt x="1130306" y="140975"/>
                  </a:lnTo>
                  <a:lnTo>
                    <a:pt x="1161131" y="164973"/>
                  </a:lnTo>
                  <a:lnTo>
                    <a:pt x="1190647" y="190675"/>
                  </a:lnTo>
                  <a:lnTo>
                    <a:pt x="1218760" y="218042"/>
                  </a:lnTo>
                  <a:lnTo>
                    <a:pt x="1245376" y="247034"/>
                  </a:lnTo>
                  <a:lnTo>
                    <a:pt x="1270401" y="277613"/>
                  </a:lnTo>
                  <a:lnTo>
                    <a:pt x="1293741" y="309741"/>
                  </a:lnTo>
                  <a:lnTo>
                    <a:pt x="1315304" y="343378"/>
                  </a:lnTo>
                  <a:lnTo>
                    <a:pt x="1334995" y="378485"/>
                  </a:lnTo>
                  <a:lnTo>
                    <a:pt x="1352720" y="415024"/>
                  </a:lnTo>
                  <a:lnTo>
                    <a:pt x="1368386" y="452956"/>
                  </a:lnTo>
                  <a:lnTo>
                    <a:pt x="1381898" y="492242"/>
                  </a:lnTo>
                  <a:lnTo>
                    <a:pt x="1393164" y="532844"/>
                  </a:lnTo>
                  <a:lnTo>
                    <a:pt x="1402090" y="574721"/>
                  </a:lnTo>
                  <a:lnTo>
                    <a:pt x="1408582" y="617837"/>
                  </a:lnTo>
                  <a:lnTo>
                    <a:pt x="1412545" y="662151"/>
                  </a:lnTo>
                  <a:lnTo>
                    <a:pt x="1413887" y="707625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390220" y="8795181"/>
              <a:ext cx="0" cy="789305"/>
            </a:xfrm>
            <a:custGeom>
              <a:avLst/>
              <a:gdLst/>
              <a:ahLst/>
              <a:cxnLst/>
              <a:rect l="l" t="t" r="r" b="b"/>
              <a:pathLst>
                <a:path h="789304">
                  <a:moveTo>
                    <a:pt x="0" y="78903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3683957" y="8039592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154462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3928970" y="8795181"/>
              <a:ext cx="0" cy="789305"/>
            </a:xfrm>
            <a:custGeom>
              <a:avLst/>
              <a:gdLst/>
              <a:ahLst/>
              <a:cxnLst/>
              <a:rect l="l" t="t" r="r" b="b"/>
              <a:pathLst>
                <a:path h="789304">
                  <a:moveTo>
                    <a:pt x="0" y="78903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044284" y="8795181"/>
              <a:ext cx="0" cy="789305"/>
            </a:xfrm>
            <a:custGeom>
              <a:avLst/>
              <a:gdLst/>
              <a:ahLst/>
              <a:cxnLst/>
              <a:rect l="l" t="t" r="r" b="b"/>
              <a:pathLst>
                <a:path h="789304">
                  <a:moveTo>
                    <a:pt x="0" y="78903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159594" y="8795181"/>
              <a:ext cx="0" cy="789305"/>
            </a:xfrm>
            <a:custGeom>
              <a:avLst/>
              <a:gdLst/>
              <a:ahLst/>
              <a:cxnLst/>
              <a:rect l="l" t="t" r="r" b="b"/>
              <a:pathLst>
                <a:path h="789304">
                  <a:moveTo>
                    <a:pt x="0" y="78903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274906" y="8795181"/>
              <a:ext cx="0" cy="789305"/>
            </a:xfrm>
            <a:custGeom>
              <a:avLst/>
              <a:gdLst/>
              <a:ahLst/>
              <a:cxnLst/>
              <a:rect l="l" t="t" r="r" b="b"/>
              <a:pathLst>
                <a:path h="789304">
                  <a:moveTo>
                    <a:pt x="0" y="78903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3813659" y="8795180"/>
              <a:ext cx="0" cy="789305"/>
            </a:xfrm>
            <a:custGeom>
              <a:avLst/>
              <a:gdLst/>
              <a:ahLst/>
              <a:cxnLst/>
              <a:rect l="l" t="t" r="r" b="b"/>
              <a:pathLst>
                <a:path h="789304">
                  <a:moveTo>
                    <a:pt x="0" y="0"/>
                  </a:moveTo>
                  <a:lnTo>
                    <a:pt x="0" y="78903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3091793" y="8203029"/>
              <a:ext cx="1183640" cy="1183640"/>
            </a:xfrm>
            <a:custGeom>
              <a:avLst/>
              <a:gdLst/>
              <a:ahLst/>
              <a:cxnLst/>
              <a:rect l="l" t="t" r="r" b="b"/>
              <a:pathLst>
                <a:path w="1183639" h="1183640">
                  <a:moveTo>
                    <a:pt x="592163" y="1183135"/>
                  </a:moveTo>
                  <a:lnTo>
                    <a:pt x="546400" y="1181506"/>
                  </a:lnTo>
                  <a:lnTo>
                    <a:pt x="502058" y="1176711"/>
                  </a:lnTo>
                  <a:lnTo>
                    <a:pt x="459193" y="1168887"/>
                  </a:lnTo>
                  <a:lnTo>
                    <a:pt x="417864" y="1158171"/>
                  </a:lnTo>
                  <a:lnTo>
                    <a:pt x="378126" y="1144702"/>
                  </a:lnTo>
                  <a:lnTo>
                    <a:pt x="340037" y="1128616"/>
                  </a:lnTo>
                  <a:lnTo>
                    <a:pt x="303654" y="1110051"/>
                  </a:lnTo>
                  <a:lnTo>
                    <a:pt x="269034" y="1089146"/>
                  </a:lnTo>
                  <a:lnTo>
                    <a:pt x="236233" y="1066036"/>
                  </a:lnTo>
                  <a:lnTo>
                    <a:pt x="205309" y="1040860"/>
                  </a:lnTo>
                  <a:lnTo>
                    <a:pt x="176319" y="1013755"/>
                  </a:lnTo>
                  <a:lnTo>
                    <a:pt x="149319" y="984859"/>
                  </a:lnTo>
                  <a:lnTo>
                    <a:pt x="124367" y="954309"/>
                  </a:lnTo>
                  <a:lnTo>
                    <a:pt x="101520" y="922243"/>
                  </a:lnTo>
                  <a:lnTo>
                    <a:pt x="80834" y="888798"/>
                  </a:lnTo>
                  <a:lnTo>
                    <a:pt x="62367" y="854112"/>
                  </a:lnTo>
                  <a:lnTo>
                    <a:pt x="46175" y="818322"/>
                  </a:lnTo>
                  <a:lnTo>
                    <a:pt x="32315" y="781566"/>
                  </a:lnTo>
                  <a:lnTo>
                    <a:pt x="20845" y="743981"/>
                  </a:lnTo>
                  <a:lnTo>
                    <a:pt x="11822" y="705705"/>
                  </a:lnTo>
                  <a:lnTo>
                    <a:pt x="5302" y="666875"/>
                  </a:lnTo>
                  <a:lnTo>
                    <a:pt x="1342" y="627629"/>
                  </a:lnTo>
                  <a:lnTo>
                    <a:pt x="0" y="588104"/>
                  </a:lnTo>
                  <a:lnTo>
                    <a:pt x="1331" y="548438"/>
                  </a:lnTo>
                  <a:lnTo>
                    <a:pt x="5394" y="508769"/>
                  </a:lnTo>
                  <a:lnTo>
                    <a:pt x="12246" y="469233"/>
                  </a:lnTo>
                  <a:lnTo>
                    <a:pt x="21942" y="429969"/>
                  </a:lnTo>
                  <a:lnTo>
                    <a:pt x="34541" y="391113"/>
                  </a:lnTo>
                  <a:lnTo>
                    <a:pt x="50099" y="352804"/>
                  </a:lnTo>
                  <a:lnTo>
                    <a:pt x="68673" y="315178"/>
                  </a:lnTo>
                  <a:lnTo>
                    <a:pt x="90320" y="278374"/>
                  </a:lnTo>
                  <a:lnTo>
                    <a:pt x="115098" y="242529"/>
                  </a:lnTo>
                  <a:lnTo>
                    <a:pt x="143062" y="207781"/>
                  </a:lnTo>
                  <a:lnTo>
                    <a:pt x="174270" y="174266"/>
                  </a:lnTo>
                  <a:lnTo>
                    <a:pt x="207782" y="143058"/>
                  </a:lnTo>
                  <a:lnTo>
                    <a:pt x="242527" y="115095"/>
                  </a:lnTo>
                  <a:lnTo>
                    <a:pt x="278369" y="90318"/>
                  </a:lnTo>
                  <a:lnTo>
                    <a:pt x="315170" y="68671"/>
                  </a:lnTo>
                  <a:lnTo>
                    <a:pt x="352793" y="50098"/>
                  </a:lnTo>
                  <a:lnTo>
                    <a:pt x="391100" y="34540"/>
                  </a:lnTo>
                  <a:lnTo>
                    <a:pt x="429954" y="21942"/>
                  </a:lnTo>
                  <a:lnTo>
                    <a:pt x="469216" y="12246"/>
                  </a:lnTo>
                  <a:lnTo>
                    <a:pt x="508750" y="5394"/>
                  </a:lnTo>
                  <a:lnTo>
                    <a:pt x="548418" y="1331"/>
                  </a:lnTo>
                  <a:lnTo>
                    <a:pt x="588083" y="0"/>
                  </a:lnTo>
                  <a:lnTo>
                    <a:pt x="627606" y="1342"/>
                  </a:lnTo>
                  <a:lnTo>
                    <a:pt x="666851" y="5302"/>
                  </a:lnTo>
                  <a:lnTo>
                    <a:pt x="705680" y="11822"/>
                  </a:lnTo>
                  <a:lnTo>
                    <a:pt x="743955" y="20845"/>
                  </a:lnTo>
                  <a:lnTo>
                    <a:pt x="781540" y="32315"/>
                  </a:lnTo>
                  <a:lnTo>
                    <a:pt x="818295" y="46174"/>
                  </a:lnTo>
                  <a:lnTo>
                    <a:pt x="854085" y="62366"/>
                  </a:lnTo>
                  <a:lnTo>
                    <a:pt x="888771" y="80833"/>
                  </a:lnTo>
                  <a:lnTo>
                    <a:pt x="922215" y="101518"/>
                  </a:lnTo>
                  <a:lnTo>
                    <a:pt x="954281" y="124365"/>
                  </a:lnTo>
                  <a:lnTo>
                    <a:pt x="984831" y="149317"/>
                  </a:lnTo>
                  <a:lnTo>
                    <a:pt x="1013727" y="176316"/>
                  </a:lnTo>
                  <a:lnTo>
                    <a:pt x="1040832" y="205306"/>
                  </a:lnTo>
                  <a:lnTo>
                    <a:pt x="1066008" y="236230"/>
                  </a:lnTo>
                  <a:lnTo>
                    <a:pt x="1089118" y="269030"/>
                  </a:lnTo>
                  <a:lnTo>
                    <a:pt x="1110024" y="303651"/>
                  </a:lnTo>
                  <a:lnTo>
                    <a:pt x="1128589" y="340033"/>
                  </a:lnTo>
                  <a:lnTo>
                    <a:pt x="1144675" y="378122"/>
                  </a:lnTo>
                  <a:lnTo>
                    <a:pt x="1158144" y="417860"/>
                  </a:lnTo>
                  <a:lnTo>
                    <a:pt x="1168860" y="459189"/>
                  </a:lnTo>
                  <a:lnTo>
                    <a:pt x="1176684" y="502053"/>
                  </a:lnTo>
                  <a:lnTo>
                    <a:pt x="1181480" y="546395"/>
                  </a:lnTo>
                  <a:lnTo>
                    <a:pt x="1183109" y="592159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2911638" y="8039604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1544623"/>
                  </a:moveTo>
                  <a:lnTo>
                    <a:pt x="1544591" y="1544623"/>
                  </a:lnTo>
                  <a:lnTo>
                    <a:pt x="1544591" y="0"/>
                  </a:lnTo>
                  <a:lnTo>
                    <a:pt x="0" y="0"/>
                  </a:lnTo>
                  <a:lnTo>
                    <a:pt x="0" y="1544623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348583" y="6333096"/>
              <a:ext cx="1015365" cy="629920"/>
            </a:xfrm>
            <a:custGeom>
              <a:avLst/>
              <a:gdLst/>
              <a:ahLst/>
              <a:cxnLst/>
              <a:rect l="l" t="t" r="r" b="b"/>
              <a:pathLst>
                <a:path w="1015365" h="629920">
                  <a:moveTo>
                    <a:pt x="0" y="629811"/>
                  </a:moveTo>
                  <a:lnTo>
                    <a:pt x="46175" y="559388"/>
                  </a:lnTo>
                  <a:lnTo>
                    <a:pt x="92209" y="494017"/>
                  </a:lnTo>
                  <a:lnTo>
                    <a:pt x="138033" y="433541"/>
                  </a:lnTo>
                  <a:lnTo>
                    <a:pt x="183577" y="377800"/>
                  </a:lnTo>
                  <a:lnTo>
                    <a:pt x="228772" y="326634"/>
                  </a:lnTo>
                  <a:lnTo>
                    <a:pt x="273550" y="279885"/>
                  </a:lnTo>
                  <a:lnTo>
                    <a:pt x="317841" y="237393"/>
                  </a:lnTo>
                  <a:lnTo>
                    <a:pt x="361578" y="199000"/>
                  </a:lnTo>
                  <a:lnTo>
                    <a:pt x="404690" y="164545"/>
                  </a:lnTo>
                  <a:lnTo>
                    <a:pt x="447109" y="133870"/>
                  </a:lnTo>
                  <a:lnTo>
                    <a:pt x="488766" y="106816"/>
                  </a:lnTo>
                  <a:lnTo>
                    <a:pt x="529593" y="83224"/>
                  </a:lnTo>
                  <a:lnTo>
                    <a:pt x="569519" y="62934"/>
                  </a:lnTo>
                  <a:lnTo>
                    <a:pt x="608477" y="45787"/>
                  </a:lnTo>
                  <a:lnTo>
                    <a:pt x="646397" y="31624"/>
                  </a:lnTo>
                  <a:lnTo>
                    <a:pt x="683211" y="20286"/>
                  </a:lnTo>
                  <a:lnTo>
                    <a:pt x="753243" y="5448"/>
                  </a:lnTo>
                  <a:lnTo>
                    <a:pt x="818022" y="0"/>
                  </a:lnTo>
                  <a:lnTo>
                    <a:pt x="848269" y="398"/>
                  </a:lnTo>
                  <a:lnTo>
                    <a:pt x="904135" y="6647"/>
                  </a:lnTo>
                  <a:lnTo>
                    <a:pt x="953369" y="19102"/>
                  </a:lnTo>
                  <a:lnTo>
                    <a:pt x="995421" y="36489"/>
                  </a:lnTo>
                  <a:lnTo>
                    <a:pt x="1013990" y="46886"/>
                  </a:lnTo>
                  <a:lnTo>
                    <a:pt x="1014440" y="47148"/>
                  </a:lnTo>
                  <a:lnTo>
                    <a:pt x="1014880" y="47431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174357" y="6016655"/>
              <a:ext cx="1189355" cy="946785"/>
            </a:xfrm>
            <a:custGeom>
              <a:avLst/>
              <a:gdLst/>
              <a:ahLst/>
              <a:cxnLst/>
              <a:rect l="l" t="t" r="r" b="b"/>
              <a:pathLst>
                <a:path w="1189354" h="946784">
                  <a:moveTo>
                    <a:pt x="0" y="946252"/>
                  </a:moveTo>
                  <a:lnTo>
                    <a:pt x="26842" y="893748"/>
                  </a:lnTo>
                  <a:lnTo>
                    <a:pt x="53779" y="842145"/>
                  </a:lnTo>
                  <a:lnTo>
                    <a:pt x="80770" y="791518"/>
                  </a:lnTo>
                  <a:lnTo>
                    <a:pt x="107772" y="741940"/>
                  </a:lnTo>
                  <a:lnTo>
                    <a:pt x="134742" y="693484"/>
                  </a:lnTo>
                  <a:lnTo>
                    <a:pt x="161638" y="646225"/>
                  </a:lnTo>
                  <a:lnTo>
                    <a:pt x="188417" y="600237"/>
                  </a:lnTo>
                  <a:lnTo>
                    <a:pt x="215037" y="555592"/>
                  </a:lnTo>
                  <a:lnTo>
                    <a:pt x="241455" y="512365"/>
                  </a:lnTo>
                  <a:lnTo>
                    <a:pt x="267630" y="470630"/>
                  </a:lnTo>
                  <a:lnTo>
                    <a:pt x="293518" y="430460"/>
                  </a:lnTo>
                  <a:lnTo>
                    <a:pt x="319078" y="391929"/>
                  </a:lnTo>
                  <a:lnTo>
                    <a:pt x="344266" y="355111"/>
                  </a:lnTo>
                  <a:lnTo>
                    <a:pt x="369040" y="320080"/>
                  </a:lnTo>
                  <a:lnTo>
                    <a:pt x="393359" y="286908"/>
                  </a:lnTo>
                  <a:lnTo>
                    <a:pt x="417179" y="255671"/>
                  </a:lnTo>
                  <a:lnTo>
                    <a:pt x="485384" y="174044"/>
                  </a:lnTo>
                  <a:lnTo>
                    <a:pt x="528087" y="129541"/>
                  </a:lnTo>
                  <a:lnTo>
                    <a:pt x="568682" y="92468"/>
                  </a:lnTo>
                  <a:lnTo>
                    <a:pt x="607286" y="62359"/>
                  </a:lnTo>
                  <a:lnTo>
                    <a:pt x="644017" y="38749"/>
                  </a:lnTo>
                  <a:lnTo>
                    <a:pt x="678990" y="21173"/>
                  </a:lnTo>
                  <a:lnTo>
                    <a:pt x="744131" y="2263"/>
                  </a:lnTo>
                  <a:lnTo>
                    <a:pt x="774533" y="0"/>
                  </a:lnTo>
                  <a:lnTo>
                    <a:pt x="803644" y="1910"/>
                  </a:lnTo>
                  <a:lnTo>
                    <a:pt x="858460" y="16392"/>
                  </a:lnTo>
                  <a:lnTo>
                    <a:pt x="909514" y="41989"/>
                  </a:lnTo>
                  <a:lnTo>
                    <a:pt x="957740" y="74981"/>
                  </a:lnTo>
                  <a:lnTo>
                    <a:pt x="1004070" y="111648"/>
                  </a:lnTo>
                  <a:lnTo>
                    <a:pt x="1026816" y="130196"/>
                  </a:lnTo>
                  <a:lnTo>
                    <a:pt x="1049438" y="148269"/>
                  </a:lnTo>
                  <a:lnTo>
                    <a:pt x="1094778" y="181123"/>
                  </a:lnTo>
                  <a:lnTo>
                    <a:pt x="1141022" y="206490"/>
                  </a:lnTo>
                  <a:lnTo>
                    <a:pt x="1164775" y="215204"/>
                  </a:lnTo>
                  <a:lnTo>
                    <a:pt x="1189105" y="220651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371165" y="5418279"/>
              <a:ext cx="992505" cy="574040"/>
            </a:xfrm>
            <a:custGeom>
              <a:avLst/>
              <a:gdLst/>
              <a:ahLst/>
              <a:cxnLst/>
              <a:rect l="l" t="t" r="r" b="b"/>
              <a:pathLst>
                <a:path w="992504" h="574039">
                  <a:moveTo>
                    <a:pt x="0" y="0"/>
                  </a:moveTo>
                  <a:lnTo>
                    <a:pt x="41732" y="35469"/>
                  </a:lnTo>
                  <a:lnTo>
                    <a:pt x="83990" y="71524"/>
                  </a:lnTo>
                  <a:lnTo>
                    <a:pt x="126683" y="107942"/>
                  </a:lnTo>
                  <a:lnTo>
                    <a:pt x="169720" y="144501"/>
                  </a:lnTo>
                  <a:lnTo>
                    <a:pt x="213011" y="180979"/>
                  </a:lnTo>
                  <a:lnTo>
                    <a:pt x="256464" y="217154"/>
                  </a:lnTo>
                  <a:lnTo>
                    <a:pt x="299988" y="252804"/>
                  </a:lnTo>
                  <a:lnTo>
                    <a:pt x="343494" y="287707"/>
                  </a:lnTo>
                  <a:lnTo>
                    <a:pt x="386891" y="321640"/>
                  </a:lnTo>
                  <a:lnTo>
                    <a:pt x="430087" y="354382"/>
                  </a:lnTo>
                  <a:lnTo>
                    <a:pt x="472992" y="385711"/>
                  </a:lnTo>
                  <a:lnTo>
                    <a:pt x="515515" y="415404"/>
                  </a:lnTo>
                  <a:lnTo>
                    <a:pt x="557565" y="443239"/>
                  </a:lnTo>
                  <a:lnTo>
                    <a:pt x="599053" y="468995"/>
                  </a:lnTo>
                  <a:lnTo>
                    <a:pt x="639886" y="492449"/>
                  </a:lnTo>
                  <a:lnTo>
                    <a:pt x="679974" y="513380"/>
                  </a:lnTo>
                  <a:lnTo>
                    <a:pt x="719227" y="531565"/>
                  </a:lnTo>
                  <a:lnTo>
                    <a:pt x="757554" y="546781"/>
                  </a:lnTo>
                  <a:lnTo>
                    <a:pt x="794864" y="558808"/>
                  </a:lnTo>
                  <a:lnTo>
                    <a:pt x="866069" y="572403"/>
                  </a:lnTo>
                  <a:lnTo>
                    <a:pt x="899783" y="573528"/>
                  </a:lnTo>
                  <a:lnTo>
                    <a:pt x="932118" y="570574"/>
                  </a:lnTo>
                  <a:lnTo>
                    <a:pt x="962981" y="563320"/>
                  </a:lnTo>
                  <a:lnTo>
                    <a:pt x="992283" y="55154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5818848" y="5418284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154462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363459" y="5418279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5818840" y="5418274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1544623"/>
                  </a:moveTo>
                  <a:lnTo>
                    <a:pt x="1544623" y="1544623"/>
                  </a:lnTo>
                  <a:lnTo>
                    <a:pt x="1544623" y="0"/>
                  </a:lnTo>
                  <a:lnTo>
                    <a:pt x="0" y="0"/>
                  </a:lnTo>
                  <a:lnTo>
                    <a:pt x="0" y="1544623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686615" y="5418279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9133474" y="6905526"/>
              <a:ext cx="97790" cy="57785"/>
            </a:xfrm>
            <a:custGeom>
              <a:avLst/>
              <a:gdLst/>
              <a:ahLst/>
              <a:cxnLst/>
              <a:rect l="l" t="t" r="r" b="b"/>
              <a:pathLst>
                <a:path w="97790" h="57784">
                  <a:moveTo>
                    <a:pt x="0" y="57380"/>
                  </a:moveTo>
                  <a:lnTo>
                    <a:pt x="23044" y="40525"/>
                  </a:lnTo>
                  <a:lnTo>
                    <a:pt x="47066" y="25462"/>
                  </a:lnTo>
                  <a:lnTo>
                    <a:pt x="71991" y="12013"/>
                  </a:lnTo>
                  <a:lnTo>
                    <a:pt x="97745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8562321" y="6561401"/>
              <a:ext cx="669290" cy="401955"/>
            </a:xfrm>
            <a:custGeom>
              <a:avLst/>
              <a:gdLst/>
              <a:ahLst/>
              <a:cxnLst/>
              <a:rect l="l" t="t" r="r" b="b"/>
              <a:pathLst>
                <a:path w="669290" h="401954">
                  <a:moveTo>
                    <a:pt x="0" y="401506"/>
                  </a:moveTo>
                  <a:lnTo>
                    <a:pt x="25339" y="354294"/>
                  </a:lnTo>
                  <a:lnTo>
                    <a:pt x="54247" y="309744"/>
                  </a:lnTo>
                  <a:lnTo>
                    <a:pt x="86527" y="268319"/>
                  </a:lnTo>
                  <a:lnTo>
                    <a:pt x="121981" y="230482"/>
                  </a:lnTo>
                  <a:lnTo>
                    <a:pt x="160413" y="196695"/>
                  </a:lnTo>
                  <a:lnTo>
                    <a:pt x="201077" y="167663"/>
                  </a:lnTo>
                  <a:lnTo>
                    <a:pt x="243975" y="142945"/>
                  </a:lnTo>
                  <a:lnTo>
                    <a:pt x="288623" y="122441"/>
                  </a:lnTo>
                  <a:lnTo>
                    <a:pt x="334534" y="106049"/>
                  </a:lnTo>
                  <a:lnTo>
                    <a:pt x="400157" y="88658"/>
                  </a:lnTo>
                  <a:lnTo>
                    <a:pt x="433113" y="80765"/>
                  </a:lnTo>
                  <a:lnTo>
                    <a:pt x="465922" y="72249"/>
                  </a:lnTo>
                  <a:lnTo>
                    <a:pt x="517805" y="56033"/>
                  </a:lnTo>
                  <a:lnTo>
                    <a:pt x="568914" y="37545"/>
                  </a:lnTo>
                  <a:lnTo>
                    <a:pt x="619277" y="18347"/>
                  </a:lnTo>
                  <a:lnTo>
                    <a:pt x="668922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686615" y="5418287"/>
              <a:ext cx="862965" cy="551815"/>
            </a:xfrm>
            <a:custGeom>
              <a:avLst/>
              <a:gdLst/>
              <a:ahLst/>
              <a:cxnLst/>
              <a:rect l="l" t="t" r="r" b="b"/>
              <a:pathLst>
                <a:path w="862965" h="551814">
                  <a:moveTo>
                    <a:pt x="0" y="551532"/>
                  </a:moveTo>
                  <a:lnTo>
                    <a:pt x="52019" y="512866"/>
                  </a:lnTo>
                  <a:lnTo>
                    <a:pt x="85316" y="466035"/>
                  </a:lnTo>
                  <a:lnTo>
                    <a:pt x="110582" y="404029"/>
                  </a:lnTo>
                  <a:lnTo>
                    <a:pt x="130076" y="330836"/>
                  </a:lnTo>
                  <a:lnTo>
                    <a:pt x="141000" y="294713"/>
                  </a:lnTo>
                  <a:lnTo>
                    <a:pt x="162359" y="246222"/>
                  </a:lnTo>
                  <a:lnTo>
                    <a:pt x="193187" y="204254"/>
                  </a:lnTo>
                  <a:lnTo>
                    <a:pt x="232375" y="176278"/>
                  </a:lnTo>
                  <a:lnTo>
                    <a:pt x="274096" y="166099"/>
                  </a:lnTo>
                  <a:lnTo>
                    <a:pt x="293224" y="166712"/>
                  </a:lnTo>
                  <a:lnTo>
                    <a:pt x="330809" y="175736"/>
                  </a:lnTo>
                  <a:lnTo>
                    <a:pt x="369835" y="193470"/>
                  </a:lnTo>
                  <a:lnTo>
                    <a:pt x="409635" y="217900"/>
                  </a:lnTo>
                  <a:lnTo>
                    <a:pt x="448495" y="245426"/>
                  </a:lnTo>
                  <a:lnTo>
                    <a:pt x="468062" y="259632"/>
                  </a:lnTo>
                  <a:lnTo>
                    <a:pt x="487817" y="273604"/>
                  </a:lnTo>
                  <a:lnTo>
                    <a:pt x="528475" y="299502"/>
                  </a:lnTo>
                  <a:lnTo>
                    <a:pt x="571345" y="319499"/>
                  </a:lnTo>
                  <a:lnTo>
                    <a:pt x="637617" y="328977"/>
                  </a:lnTo>
                  <a:lnTo>
                    <a:pt x="681843" y="321462"/>
                  </a:lnTo>
                  <a:lnTo>
                    <a:pt x="724309" y="304298"/>
                  </a:lnTo>
                  <a:lnTo>
                    <a:pt x="762877" y="278546"/>
                  </a:lnTo>
                  <a:lnTo>
                    <a:pt x="807991" y="229326"/>
                  </a:lnTo>
                  <a:lnTo>
                    <a:pt x="841105" y="169890"/>
                  </a:lnTo>
                  <a:lnTo>
                    <a:pt x="858090" y="110407"/>
                  </a:lnTo>
                  <a:lnTo>
                    <a:pt x="862329" y="52857"/>
                  </a:lnTo>
                  <a:lnTo>
                    <a:pt x="862691" y="26271"/>
                  </a:lnTo>
                  <a:lnTo>
                    <a:pt x="862583" y="13121"/>
                  </a:lnTo>
                  <a:lnTo>
                    <a:pt x="862235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686615" y="5418288"/>
              <a:ext cx="988694" cy="991235"/>
            </a:xfrm>
            <a:custGeom>
              <a:avLst/>
              <a:gdLst/>
              <a:ahLst/>
              <a:cxnLst/>
              <a:rect l="l" t="t" r="r" b="b"/>
              <a:pathLst>
                <a:path w="988695" h="991235">
                  <a:moveTo>
                    <a:pt x="0" y="962242"/>
                  </a:moveTo>
                  <a:lnTo>
                    <a:pt x="6325" y="966275"/>
                  </a:lnTo>
                  <a:lnTo>
                    <a:pt x="12479" y="970262"/>
                  </a:lnTo>
                  <a:lnTo>
                    <a:pt x="18569" y="974074"/>
                  </a:lnTo>
                  <a:lnTo>
                    <a:pt x="24700" y="977582"/>
                  </a:lnTo>
                  <a:lnTo>
                    <a:pt x="67048" y="990974"/>
                  </a:lnTo>
                  <a:lnTo>
                    <a:pt x="112461" y="989824"/>
                  </a:lnTo>
                  <a:lnTo>
                    <a:pt x="158155" y="976889"/>
                  </a:lnTo>
                  <a:lnTo>
                    <a:pt x="201344" y="954923"/>
                  </a:lnTo>
                  <a:lnTo>
                    <a:pt x="232413" y="932517"/>
                  </a:lnTo>
                  <a:lnTo>
                    <a:pt x="283526" y="876544"/>
                  </a:lnTo>
                  <a:lnTo>
                    <a:pt x="303121" y="843429"/>
                  </a:lnTo>
                  <a:lnTo>
                    <a:pt x="321908" y="797211"/>
                  </a:lnTo>
                  <a:lnTo>
                    <a:pt x="333963" y="747639"/>
                  </a:lnTo>
                  <a:lnTo>
                    <a:pt x="339429" y="696359"/>
                  </a:lnTo>
                  <a:lnTo>
                    <a:pt x="338450" y="645017"/>
                  </a:lnTo>
                  <a:lnTo>
                    <a:pt x="335891" y="620968"/>
                  </a:lnTo>
                  <a:lnTo>
                    <a:pt x="332601" y="597137"/>
                  </a:lnTo>
                  <a:lnTo>
                    <a:pt x="329293" y="573382"/>
                  </a:lnTo>
                  <a:lnTo>
                    <a:pt x="326681" y="549564"/>
                  </a:lnTo>
                  <a:lnTo>
                    <a:pt x="324953" y="503417"/>
                  </a:lnTo>
                  <a:lnTo>
                    <a:pt x="325314" y="493185"/>
                  </a:lnTo>
                  <a:lnTo>
                    <a:pt x="338556" y="449508"/>
                  </a:lnTo>
                  <a:lnTo>
                    <a:pt x="370255" y="423975"/>
                  </a:lnTo>
                  <a:lnTo>
                    <a:pt x="386417" y="421076"/>
                  </a:lnTo>
                  <a:lnTo>
                    <a:pt x="400206" y="421944"/>
                  </a:lnTo>
                  <a:lnTo>
                    <a:pt x="440269" y="436196"/>
                  </a:lnTo>
                  <a:lnTo>
                    <a:pt x="478193" y="455029"/>
                  </a:lnTo>
                  <a:lnTo>
                    <a:pt x="496969" y="464312"/>
                  </a:lnTo>
                  <a:lnTo>
                    <a:pt x="537806" y="481842"/>
                  </a:lnTo>
                  <a:lnTo>
                    <a:pt x="582907" y="494903"/>
                  </a:lnTo>
                  <a:lnTo>
                    <a:pt x="647621" y="499463"/>
                  </a:lnTo>
                  <a:lnTo>
                    <a:pt x="689162" y="493461"/>
                  </a:lnTo>
                  <a:lnTo>
                    <a:pt x="729705" y="481027"/>
                  </a:lnTo>
                  <a:lnTo>
                    <a:pt x="768343" y="462645"/>
                  </a:lnTo>
                  <a:lnTo>
                    <a:pt x="827537" y="419175"/>
                  </a:lnTo>
                  <a:lnTo>
                    <a:pt x="877606" y="362481"/>
                  </a:lnTo>
                  <a:lnTo>
                    <a:pt x="903150" y="322745"/>
                  </a:lnTo>
                  <a:lnTo>
                    <a:pt x="925013" y="279852"/>
                  </a:lnTo>
                  <a:lnTo>
                    <a:pt x="943264" y="234576"/>
                  </a:lnTo>
                  <a:lnTo>
                    <a:pt x="957970" y="187690"/>
                  </a:lnTo>
                  <a:lnTo>
                    <a:pt x="967816" y="147045"/>
                  </a:lnTo>
                  <a:lnTo>
                    <a:pt x="975478" y="106500"/>
                  </a:lnTo>
                  <a:lnTo>
                    <a:pt x="981318" y="66767"/>
                  </a:lnTo>
                  <a:lnTo>
                    <a:pt x="985697" y="28554"/>
                  </a:lnTo>
                  <a:lnTo>
                    <a:pt x="987695" y="7028"/>
                  </a:lnTo>
                  <a:lnTo>
                    <a:pt x="988273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686626" y="5418279"/>
              <a:ext cx="911860" cy="821055"/>
            </a:xfrm>
            <a:custGeom>
              <a:avLst/>
              <a:gdLst/>
              <a:ahLst/>
              <a:cxnLst/>
              <a:rect l="l" t="t" r="r" b="b"/>
              <a:pathLst>
                <a:path w="911859" h="821054">
                  <a:moveTo>
                    <a:pt x="907270" y="0"/>
                  </a:moveTo>
                  <a:lnTo>
                    <a:pt x="910018" y="30253"/>
                  </a:lnTo>
                  <a:lnTo>
                    <a:pt x="911317" y="60568"/>
                  </a:lnTo>
                  <a:lnTo>
                    <a:pt x="910928" y="90860"/>
                  </a:lnTo>
                  <a:lnTo>
                    <a:pt x="901568" y="163888"/>
                  </a:lnTo>
                  <a:lnTo>
                    <a:pt x="890110" y="205666"/>
                  </a:lnTo>
                  <a:lnTo>
                    <a:pt x="874271" y="245696"/>
                  </a:lnTo>
                  <a:lnTo>
                    <a:pt x="854089" y="283300"/>
                  </a:lnTo>
                  <a:lnTo>
                    <a:pt x="823190" y="325659"/>
                  </a:lnTo>
                  <a:lnTo>
                    <a:pt x="786599" y="362029"/>
                  </a:lnTo>
                  <a:lnTo>
                    <a:pt x="745256" y="391180"/>
                  </a:lnTo>
                  <a:lnTo>
                    <a:pt x="700104" y="411882"/>
                  </a:lnTo>
                  <a:lnTo>
                    <a:pt x="657679" y="422325"/>
                  </a:lnTo>
                  <a:lnTo>
                    <a:pt x="614286" y="425079"/>
                  </a:lnTo>
                  <a:lnTo>
                    <a:pt x="571208" y="420088"/>
                  </a:lnTo>
                  <a:lnTo>
                    <a:pt x="529732" y="407296"/>
                  </a:lnTo>
                  <a:lnTo>
                    <a:pt x="481343" y="380854"/>
                  </a:lnTo>
                  <a:lnTo>
                    <a:pt x="437086" y="346827"/>
                  </a:lnTo>
                  <a:lnTo>
                    <a:pt x="425451" y="336770"/>
                  </a:lnTo>
                  <a:lnTo>
                    <a:pt x="413754" y="326825"/>
                  </a:lnTo>
                  <a:lnTo>
                    <a:pt x="401629" y="317315"/>
                  </a:lnTo>
                  <a:lnTo>
                    <a:pt x="388710" y="308566"/>
                  </a:lnTo>
                  <a:lnTo>
                    <a:pt x="359078" y="294198"/>
                  </a:lnTo>
                  <a:lnTo>
                    <a:pt x="327226" y="286352"/>
                  </a:lnTo>
                  <a:lnTo>
                    <a:pt x="295793" y="286933"/>
                  </a:lnTo>
                  <a:lnTo>
                    <a:pt x="253448" y="309305"/>
                  </a:lnTo>
                  <a:lnTo>
                    <a:pt x="231540" y="340796"/>
                  </a:lnTo>
                  <a:lnTo>
                    <a:pt x="217311" y="382246"/>
                  </a:lnTo>
                  <a:lnTo>
                    <a:pt x="212114" y="429940"/>
                  </a:lnTo>
                  <a:lnTo>
                    <a:pt x="212223" y="453986"/>
                  </a:lnTo>
                  <a:lnTo>
                    <a:pt x="212899" y="470255"/>
                  </a:lnTo>
                  <a:lnTo>
                    <a:pt x="213831" y="486486"/>
                  </a:lnTo>
                  <a:lnTo>
                    <a:pt x="214809" y="502723"/>
                  </a:lnTo>
                  <a:lnTo>
                    <a:pt x="215626" y="519010"/>
                  </a:lnTo>
                  <a:lnTo>
                    <a:pt x="214582" y="584520"/>
                  </a:lnTo>
                  <a:lnTo>
                    <a:pt x="203344" y="648357"/>
                  </a:lnTo>
                  <a:lnTo>
                    <a:pt x="174497" y="714529"/>
                  </a:lnTo>
                  <a:lnTo>
                    <a:pt x="129755" y="770028"/>
                  </a:lnTo>
                  <a:lnTo>
                    <a:pt x="79600" y="805623"/>
                  </a:lnTo>
                  <a:lnTo>
                    <a:pt x="23454" y="820540"/>
                  </a:lnTo>
                  <a:lnTo>
                    <a:pt x="15622" y="820802"/>
                  </a:lnTo>
                  <a:lnTo>
                    <a:pt x="7758" y="820194"/>
                  </a:lnTo>
                  <a:lnTo>
                    <a:pt x="0" y="819011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9231226" y="5418284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154462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8387083" y="5418284"/>
              <a:ext cx="791210" cy="1544955"/>
            </a:xfrm>
            <a:custGeom>
              <a:avLst/>
              <a:gdLst/>
              <a:ahLst/>
              <a:cxnLst/>
              <a:rect l="l" t="t" r="r" b="b"/>
              <a:pathLst>
                <a:path w="791209" h="1544954">
                  <a:moveTo>
                    <a:pt x="0" y="1544623"/>
                  </a:moveTo>
                  <a:lnTo>
                    <a:pt x="15369" y="1498374"/>
                  </a:lnTo>
                  <a:lnTo>
                    <a:pt x="33106" y="1453254"/>
                  </a:lnTo>
                  <a:lnTo>
                    <a:pt x="53184" y="1409391"/>
                  </a:lnTo>
                  <a:lnTo>
                    <a:pt x="75578" y="1366918"/>
                  </a:lnTo>
                  <a:lnTo>
                    <a:pt x="100262" y="1325964"/>
                  </a:lnTo>
                  <a:lnTo>
                    <a:pt x="127210" y="1286662"/>
                  </a:lnTo>
                  <a:lnTo>
                    <a:pt x="160077" y="1244676"/>
                  </a:lnTo>
                  <a:lnTo>
                    <a:pt x="195369" y="1205359"/>
                  </a:lnTo>
                  <a:lnTo>
                    <a:pt x="232698" y="1169118"/>
                  </a:lnTo>
                  <a:lnTo>
                    <a:pt x="271676" y="1136364"/>
                  </a:lnTo>
                  <a:lnTo>
                    <a:pt x="311915" y="1107505"/>
                  </a:lnTo>
                  <a:lnTo>
                    <a:pt x="353028" y="1082950"/>
                  </a:lnTo>
                  <a:lnTo>
                    <a:pt x="394626" y="1063108"/>
                  </a:lnTo>
                  <a:lnTo>
                    <a:pt x="454372" y="1042105"/>
                  </a:lnTo>
                  <a:lnTo>
                    <a:pt x="483574" y="1033113"/>
                  </a:lnTo>
                  <a:lnTo>
                    <a:pt x="514518" y="1022743"/>
                  </a:lnTo>
                  <a:lnTo>
                    <a:pt x="580839" y="993287"/>
                  </a:lnTo>
                  <a:lnTo>
                    <a:pt x="642441" y="952923"/>
                  </a:lnTo>
                  <a:lnTo>
                    <a:pt x="696355" y="900074"/>
                  </a:lnTo>
                  <a:lnTo>
                    <a:pt x="718921" y="869010"/>
                  </a:lnTo>
                  <a:lnTo>
                    <a:pt x="738050" y="834738"/>
                  </a:lnTo>
                  <a:lnTo>
                    <a:pt x="756776" y="797931"/>
                  </a:lnTo>
                  <a:lnTo>
                    <a:pt x="771595" y="759050"/>
                  </a:lnTo>
                  <a:lnTo>
                    <a:pt x="782348" y="718000"/>
                  </a:lnTo>
                  <a:lnTo>
                    <a:pt x="788872" y="674684"/>
                  </a:lnTo>
                  <a:lnTo>
                    <a:pt x="791006" y="629005"/>
                  </a:lnTo>
                  <a:lnTo>
                    <a:pt x="788587" y="580867"/>
                  </a:lnTo>
                  <a:lnTo>
                    <a:pt x="781456" y="530173"/>
                  </a:lnTo>
                  <a:lnTo>
                    <a:pt x="769449" y="476826"/>
                  </a:lnTo>
                  <a:lnTo>
                    <a:pt x="752406" y="420730"/>
                  </a:lnTo>
                  <a:lnTo>
                    <a:pt x="734179" y="379022"/>
                  </a:lnTo>
                  <a:lnTo>
                    <a:pt x="713603" y="340180"/>
                  </a:lnTo>
                  <a:lnTo>
                    <a:pt x="690762" y="302944"/>
                  </a:lnTo>
                  <a:lnTo>
                    <a:pt x="665738" y="266054"/>
                  </a:lnTo>
                  <a:lnTo>
                    <a:pt x="640302" y="230402"/>
                  </a:lnTo>
                  <a:lnTo>
                    <a:pt x="614982" y="194520"/>
                  </a:lnTo>
                  <a:lnTo>
                    <a:pt x="590850" y="157660"/>
                  </a:lnTo>
                  <a:lnTo>
                    <a:pt x="568977" y="119074"/>
                  </a:lnTo>
                  <a:lnTo>
                    <a:pt x="543465" y="60829"/>
                  </a:lnTo>
                  <a:lnTo>
                    <a:pt x="533364" y="30692"/>
                  </a:lnTo>
                  <a:lnTo>
                    <a:pt x="524989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686608" y="5418274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1544623"/>
                  </a:moveTo>
                  <a:lnTo>
                    <a:pt x="1544623" y="1544623"/>
                  </a:lnTo>
                  <a:lnTo>
                    <a:pt x="1544623" y="0"/>
                  </a:lnTo>
                  <a:lnTo>
                    <a:pt x="0" y="0"/>
                  </a:lnTo>
                  <a:lnTo>
                    <a:pt x="0" y="1544623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9554382" y="5418290"/>
              <a:ext cx="852169" cy="1478280"/>
            </a:xfrm>
            <a:custGeom>
              <a:avLst/>
              <a:gdLst/>
              <a:ahLst/>
              <a:cxnLst/>
              <a:rect l="l" t="t" r="r" b="b"/>
              <a:pathLst>
                <a:path w="852170" h="1478279">
                  <a:moveTo>
                    <a:pt x="0" y="1478164"/>
                  </a:moveTo>
                  <a:lnTo>
                    <a:pt x="45169" y="1460674"/>
                  </a:lnTo>
                  <a:lnTo>
                    <a:pt x="92170" y="1445976"/>
                  </a:lnTo>
                  <a:lnTo>
                    <a:pt x="140664" y="1433244"/>
                  </a:lnTo>
                  <a:lnTo>
                    <a:pt x="190313" y="1421653"/>
                  </a:lnTo>
                  <a:lnTo>
                    <a:pt x="240780" y="1410377"/>
                  </a:lnTo>
                  <a:lnTo>
                    <a:pt x="291726" y="1398589"/>
                  </a:lnTo>
                  <a:lnTo>
                    <a:pt x="342814" y="1385465"/>
                  </a:lnTo>
                  <a:lnTo>
                    <a:pt x="393705" y="1370178"/>
                  </a:lnTo>
                  <a:lnTo>
                    <a:pt x="444061" y="1351902"/>
                  </a:lnTo>
                  <a:lnTo>
                    <a:pt x="493545" y="1329812"/>
                  </a:lnTo>
                  <a:lnTo>
                    <a:pt x="536362" y="1306539"/>
                  </a:lnTo>
                  <a:lnTo>
                    <a:pt x="577886" y="1279902"/>
                  </a:lnTo>
                  <a:lnTo>
                    <a:pt x="617774" y="1250176"/>
                  </a:lnTo>
                  <a:lnTo>
                    <a:pt x="655684" y="1217637"/>
                  </a:lnTo>
                  <a:lnTo>
                    <a:pt x="691273" y="1182562"/>
                  </a:lnTo>
                  <a:lnTo>
                    <a:pt x="724199" y="1145225"/>
                  </a:lnTo>
                  <a:lnTo>
                    <a:pt x="754119" y="1105903"/>
                  </a:lnTo>
                  <a:lnTo>
                    <a:pt x="780690" y="1064872"/>
                  </a:lnTo>
                  <a:lnTo>
                    <a:pt x="803571" y="1022407"/>
                  </a:lnTo>
                  <a:lnTo>
                    <a:pt x="822419" y="978783"/>
                  </a:lnTo>
                  <a:lnTo>
                    <a:pt x="836891" y="934278"/>
                  </a:lnTo>
                  <a:lnTo>
                    <a:pt x="846644" y="889166"/>
                  </a:lnTo>
                  <a:lnTo>
                    <a:pt x="851539" y="842644"/>
                  </a:lnTo>
                  <a:lnTo>
                    <a:pt x="851666" y="795782"/>
                  </a:lnTo>
                  <a:lnTo>
                    <a:pt x="847553" y="748586"/>
                  </a:lnTo>
                  <a:lnTo>
                    <a:pt x="839726" y="701063"/>
                  </a:lnTo>
                  <a:lnTo>
                    <a:pt x="828710" y="653219"/>
                  </a:lnTo>
                  <a:lnTo>
                    <a:pt x="815032" y="605061"/>
                  </a:lnTo>
                  <a:lnTo>
                    <a:pt x="799219" y="556596"/>
                  </a:lnTo>
                  <a:lnTo>
                    <a:pt x="781796" y="507831"/>
                  </a:lnTo>
                  <a:lnTo>
                    <a:pt x="763290" y="458772"/>
                  </a:lnTo>
                  <a:lnTo>
                    <a:pt x="744227" y="409426"/>
                  </a:lnTo>
                  <a:lnTo>
                    <a:pt x="725133" y="359799"/>
                  </a:lnTo>
                  <a:lnTo>
                    <a:pt x="706535" y="309898"/>
                  </a:lnTo>
                  <a:lnTo>
                    <a:pt x="688960" y="259730"/>
                  </a:lnTo>
                  <a:lnTo>
                    <a:pt x="672932" y="209302"/>
                  </a:lnTo>
                  <a:lnTo>
                    <a:pt x="658510" y="157007"/>
                  </a:lnTo>
                  <a:lnTo>
                    <a:pt x="646651" y="104592"/>
                  </a:lnTo>
                  <a:lnTo>
                    <a:pt x="637700" y="52206"/>
                  </a:lnTo>
                  <a:lnTo>
                    <a:pt x="632001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11098994" y="5418284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154462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9554382" y="5418285"/>
              <a:ext cx="469900" cy="1134110"/>
            </a:xfrm>
            <a:custGeom>
              <a:avLst/>
              <a:gdLst/>
              <a:ahLst/>
              <a:cxnLst/>
              <a:rect l="l" t="t" r="r" b="b"/>
              <a:pathLst>
                <a:path w="469900" h="1134109">
                  <a:moveTo>
                    <a:pt x="0" y="1133598"/>
                  </a:moveTo>
                  <a:lnTo>
                    <a:pt x="51078" y="1116458"/>
                  </a:lnTo>
                  <a:lnTo>
                    <a:pt x="101083" y="1094890"/>
                  </a:lnTo>
                  <a:lnTo>
                    <a:pt x="148987" y="1068560"/>
                  </a:lnTo>
                  <a:lnTo>
                    <a:pt x="193763" y="1037130"/>
                  </a:lnTo>
                  <a:lnTo>
                    <a:pt x="228932" y="1006054"/>
                  </a:lnTo>
                  <a:lnTo>
                    <a:pt x="261196" y="971341"/>
                  </a:lnTo>
                  <a:lnTo>
                    <a:pt x="290667" y="933327"/>
                  </a:lnTo>
                  <a:lnTo>
                    <a:pt x="317458" y="892350"/>
                  </a:lnTo>
                  <a:lnTo>
                    <a:pt x="341682" y="848744"/>
                  </a:lnTo>
                  <a:lnTo>
                    <a:pt x="363450" y="802848"/>
                  </a:lnTo>
                  <a:lnTo>
                    <a:pt x="382876" y="754997"/>
                  </a:lnTo>
                  <a:lnTo>
                    <a:pt x="400072" y="705527"/>
                  </a:lnTo>
                  <a:lnTo>
                    <a:pt x="415150" y="654776"/>
                  </a:lnTo>
                  <a:lnTo>
                    <a:pt x="428223" y="603079"/>
                  </a:lnTo>
                  <a:lnTo>
                    <a:pt x="439403" y="550773"/>
                  </a:lnTo>
                  <a:lnTo>
                    <a:pt x="448803" y="498194"/>
                  </a:lnTo>
                  <a:lnTo>
                    <a:pt x="456304" y="447197"/>
                  </a:lnTo>
                  <a:lnTo>
                    <a:pt x="462180" y="396314"/>
                  </a:lnTo>
                  <a:lnTo>
                    <a:pt x="466376" y="345602"/>
                  </a:lnTo>
                  <a:lnTo>
                    <a:pt x="468838" y="295114"/>
                  </a:lnTo>
                  <a:lnTo>
                    <a:pt x="469511" y="244907"/>
                  </a:lnTo>
                  <a:lnTo>
                    <a:pt x="468342" y="195035"/>
                  </a:lnTo>
                  <a:lnTo>
                    <a:pt x="465276" y="145553"/>
                  </a:lnTo>
                  <a:lnTo>
                    <a:pt x="460259" y="96516"/>
                  </a:lnTo>
                  <a:lnTo>
                    <a:pt x="453236" y="47980"/>
                  </a:lnTo>
                  <a:lnTo>
                    <a:pt x="444154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9554382" y="5418279"/>
              <a:ext cx="0" cy="1134110"/>
            </a:xfrm>
            <a:custGeom>
              <a:avLst/>
              <a:gdLst/>
              <a:ahLst/>
              <a:cxnLst/>
              <a:rect l="l" t="t" r="r" b="b"/>
              <a:pathLst>
                <a:path h="1134109">
                  <a:moveTo>
                    <a:pt x="0" y="0"/>
                  </a:moveTo>
                  <a:lnTo>
                    <a:pt x="0" y="1133598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9554382" y="6551884"/>
              <a:ext cx="0" cy="411480"/>
            </a:xfrm>
            <a:custGeom>
              <a:avLst/>
              <a:gdLst/>
              <a:ahLst/>
              <a:cxnLst/>
              <a:rect l="l" t="t" r="r" b="b"/>
              <a:pathLst>
                <a:path h="411479">
                  <a:moveTo>
                    <a:pt x="0" y="0"/>
                  </a:moveTo>
                  <a:lnTo>
                    <a:pt x="0" y="41102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9554375" y="5418274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1544623"/>
                  </a:moveTo>
                  <a:lnTo>
                    <a:pt x="1544623" y="1544623"/>
                  </a:lnTo>
                  <a:lnTo>
                    <a:pt x="1544623" y="0"/>
                  </a:lnTo>
                  <a:lnTo>
                    <a:pt x="0" y="0"/>
                  </a:lnTo>
                  <a:lnTo>
                    <a:pt x="0" y="1544623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962878" y="8495034"/>
              <a:ext cx="400685" cy="1089660"/>
            </a:xfrm>
            <a:custGeom>
              <a:avLst/>
              <a:gdLst/>
              <a:ahLst/>
              <a:cxnLst/>
              <a:rect l="l" t="t" r="r" b="b"/>
              <a:pathLst>
                <a:path w="400684" h="1089659">
                  <a:moveTo>
                    <a:pt x="86658" y="1089202"/>
                  </a:moveTo>
                  <a:lnTo>
                    <a:pt x="65377" y="1028365"/>
                  </a:lnTo>
                  <a:lnTo>
                    <a:pt x="47256" y="968508"/>
                  </a:lnTo>
                  <a:lnTo>
                    <a:pt x="32206" y="909707"/>
                  </a:lnTo>
                  <a:lnTo>
                    <a:pt x="20141" y="852035"/>
                  </a:lnTo>
                  <a:lnTo>
                    <a:pt x="10975" y="795568"/>
                  </a:lnTo>
                  <a:lnTo>
                    <a:pt x="4621" y="740378"/>
                  </a:lnTo>
                  <a:lnTo>
                    <a:pt x="991" y="686541"/>
                  </a:lnTo>
                  <a:lnTo>
                    <a:pt x="0" y="634130"/>
                  </a:lnTo>
                  <a:lnTo>
                    <a:pt x="1559" y="583221"/>
                  </a:lnTo>
                  <a:lnTo>
                    <a:pt x="5584" y="533887"/>
                  </a:lnTo>
                  <a:lnTo>
                    <a:pt x="11986" y="486203"/>
                  </a:lnTo>
                  <a:lnTo>
                    <a:pt x="20680" y="440243"/>
                  </a:lnTo>
                  <a:lnTo>
                    <a:pt x="31578" y="396081"/>
                  </a:lnTo>
                  <a:lnTo>
                    <a:pt x="44593" y="353792"/>
                  </a:lnTo>
                  <a:lnTo>
                    <a:pt x="59640" y="313450"/>
                  </a:lnTo>
                  <a:lnTo>
                    <a:pt x="76630" y="275130"/>
                  </a:lnTo>
                  <a:lnTo>
                    <a:pt x="95478" y="238905"/>
                  </a:lnTo>
                  <a:lnTo>
                    <a:pt x="116096" y="204850"/>
                  </a:lnTo>
                  <a:lnTo>
                    <a:pt x="138398" y="173039"/>
                  </a:lnTo>
                  <a:lnTo>
                    <a:pt x="187707" y="116448"/>
                  </a:lnTo>
                  <a:lnTo>
                    <a:pt x="242710" y="69726"/>
                  </a:lnTo>
                  <a:lnTo>
                    <a:pt x="302713" y="33468"/>
                  </a:lnTo>
                  <a:lnTo>
                    <a:pt x="367022" y="8267"/>
                  </a:lnTo>
                  <a:lnTo>
                    <a:pt x="400575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04219" y="8342295"/>
              <a:ext cx="659765" cy="1242060"/>
            </a:xfrm>
            <a:custGeom>
              <a:avLst/>
              <a:gdLst/>
              <a:ahLst/>
              <a:cxnLst/>
              <a:rect l="l" t="t" r="r" b="b"/>
              <a:pathLst>
                <a:path w="659765" h="1242059">
                  <a:moveTo>
                    <a:pt x="38481" y="1241941"/>
                  </a:moveTo>
                  <a:lnTo>
                    <a:pt x="25716" y="1188223"/>
                  </a:lnTo>
                  <a:lnTo>
                    <a:pt x="15585" y="1134676"/>
                  </a:lnTo>
                  <a:lnTo>
                    <a:pt x="8020" y="1081383"/>
                  </a:lnTo>
                  <a:lnTo>
                    <a:pt x="2947" y="1028425"/>
                  </a:lnTo>
                  <a:lnTo>
                    <a:pt x="297" y="975883"/>
                  </a:lnTo>
                  <a:lnTo>
                    <a:pt x="0" y="923839"/>
                  </a:lnTo>
                  <a:lnTo>
                    <a:pt x="1983" y="872374"/>
                  </a:lnTo>
                  <a:lnTo>
                    <a:pt x="6177" y="821571"/>
                  </a:lnTo>
                  <a:lnTo>
                    <a:pt x="12510" y="771510"/>
                  </a:lnTo>
                  <a:lnTo>
                    <a:pt x="20912" y="722274"/>
                  </a:lnTo>
                  <a:lnTo>
                    <a:pt x="31312" y="673944"/>
                  </a:lnTo>
                  <a:lnTo>
                    <a:pt x="43640" y="626601"/>
                  </a:lnTo>
                  <a:lnTo>
                    <a:pt x="57824" y="580327"/>
                  </a:lnTo>
                  <a:lnTo>
                    <a:pt x="73794" y="535203"/>
                  </a:lnTo>
                  <a:lnTo>
                    <a:pt x="91480" y="491312"/>
                  </a:lnTo>
                  <a:lnTo>
                    <a:pt x="110809" y="448735"/>
                  </a:lnTo>
                  <a:lnTo>
                    <a:pt x="131712" y="407553"/>
                  </a:lnTo>
                  <a:lnTo>
                    <a:pt x="154118" y="367847"/>
                  </a:lnTo>
                  <a:lnTo>
                    <a:pt x="177956" y="329701"/>
                  </a:lnTo>
                  <a:lnTo>
                    <a:pt x="203155" y="293194"/>
                  </a:lnTo>
                  <a:lnTo>
                    <a:pt x="229644" y="258409"/>
                  </a:lnTo>
                  <a:lnTo>
                    <a:pt x="257354" y="225428"/>
                  </a:lnTo>
                  <a:lnTo>
                    <a:pt x="286212" y="194331"/>
                  </a:lnTo>
                  <a:lnTo>
                    <a:pt x="316148" y="165201"/>
                  </a:lnTo>
                  <a:lnTo>
                    <a:pt x="347092" y="138119"/>
                  </a:lnTo>
                  <a:lnTo>
                    <a:pt x="378973" y="113166"/>
                  </a:lnTo>
                  <a:lnTo>
                    <a:pt x="411719" y="90424"/>
                  </a:lnTo>
                  <a:lnTo>
                    <a:pt x="445261" y="69976"/>
                  </a:lnTo>
                  <a:lnTo>
                    <a:pt x="479527" y="51901"/>
                  </a:lnTo>
                  <a:lnTo>
                    <a:pt x="514447" y="36283"/>
                  </a:lnTo>
                  <a:lnTo>
                    <a:pt x="585964" y="12740"/>
                  </a:lnTo>
                  <a:lnTo>
                    <a:pt x="622420" y="4979"/>
                  </a:lnTo>
                  <a:lnTo>
                    <a:pt x="659247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5818848" y="8039616"/>
              <a:ext cx="355600" cy="826135"/>
            </a:xfrm>
            <a:custGeom>
              <a:avLst/>
              <a:gdLst/>
              <a:ahLst/>
              <a:cxnLst/>
              <a:rect l="l" t="t" r="r" b="b"/>
              <a:pathLst>
                <a:path w="355600" h="826134">
                  <a:moveTo>
                    <a:pt x="0" y="826048"/>
                  </a:moveTo>
                  <a:lnTo>
                    <a:pt x="16698" y="779449"/>
                  </a:lnTo>
                  <a:lnTo>
                    <a:pt x="33877" y="732721"/>
                  </a:lnTo>
                  <a:lnTo>
                    <a:pt x="51516" y="685904"/>
                  </a:lnTo>
                  <a:lnTo>
                    <a:pt x="69590" y="639037"/>
                  </a:lnTo>
                  <a:lnTo>
                    <a:pt x="88077" y="592160"/>
                  </a:lnTo>
                  <a:lnTo>
                    <a:pt x="106953" y="545313"/>
                  </a:lnTo>
                  <a:lnTo>
                    <a:pt x="126197" y="498536"/>
                  </a:lnTo>
                  <a:lnTo>
                    <a:pt x="145784" y="451869"/>
                  </a:lnTo>
                  <a:lnTo>
                    <a:pt x="165692" y="405351"/>
                  </a:lnTo>
                  <a:lnTo>
                    <a:pt x="185898" y="359023"/>
                  </a:lnTo>
                  <a:lnTo>
                    <a:pt x="206379" y="312924"/>
                  </a:lnTo>
                  <a:lnTo>
                    <a:pt x="227112" y="267094"/>
                  </a:lnTo>
                  <a:lnTo>
                    <a:pt x="248074" y="221573"/>
                  </a:lnTo>
                  <a:lnTo>
                    <a:pt x="269243" y="176401"/>
                  </a:lnTo>
                  <a:lnTo>
                    <a:pt x="290594" y="131618"/>
                  </a:lnTo>
                  <a:lnTo>
                    <a:pt x="312106" y="87263"/>
                  </a:lnTo>
                  <a:lnTo>
                    <a:pt x="333754" y="43377"/>
                  </a:lnTo>
                  <a:lnTo>
                    <a:pt x="355517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5818848" y="8039605"/>
              <a:ext cx="530225" cy="1261745"/>
            </a:xfrm>
            <a:custGeom>
              <a:avLst/>
              <a:gdLst/>
              <a:ahLst/>
              <a:cxnLst/>
              <a:rect l="l" t="t" r="r" b="b"/>
              <a:pathLst>
                <a:path w="530225" h="1261745">
                  <a:moveTo>
                    <a:pt x="0" y="1261354"/>
                  </a:moveTo>
                  <a:lnTo>
                    <a:pt x="18493" y="1198779"/>
                  </a:lnTo>
                  <a:lnTo>
                    <a:pt x="37120" y="1137532"/>
                  </a:lnTo>
                  <a:lnTo>
                    <a:pt x="55875" y="1077602"/>
                  </a:lnTo>
                  <a:lnTo>
                    <a:pt x="74753" y="1018975"/>
                  </a:lnTo>
                  <a:lnTo>
                    <a:pt x="93748" y="961637"/>
                  </a:lnTo>
                  <a:lnTo>
                    <a:pt x="112854" y="905576"/>
                  </a:lnTo>
                  <a:lnTo>
                    <a:pt x="132066" y="850779"/>
                  </a:lnTo>
                  <a:lnTo>
                    <a:pt x="151378" y="797232"/>
                  </a:lnTo>
                  <a:lnTo>
                    <a:pt x="170784" y="744922"/>
                  </a:lnTo>
                  <a:lnTo>
                    <a:pt x="190279" y="693837"/>
                  </a:lnTo>
                  <a:lnTo>
                    <a:pt x="209856" y="643963"/>
                  </a:lnTo>
                  <a:lnTo>
                    <a:pt x="229511" y="595287"/>
                  </a:lnTo>
                  <a:lnTo>
                    <a:pt x="249237" y="547795"/>
                  </a:lnTo>
                  <a:lnTo>
                    <a:pt x="269029" y="501476"/>
                  </a:lnTo>
                  <a:lnTo>
                    <a:pt x="288881" y="456315"/>
                  </a:lnTo>
                  <a:lnTo>
                    <a:pt x="308788" y="412300"/>
                  </a:lnTo>
                  <a:lnTo>
                    <a:pt x="328743" y="369418"/>
                  </a:lnTo>
                  <a:lnTo>
                    <a:pt x="348742" y="327655"/>
                  </a:lnTo>
                  <a:lnTo>
                    <a:pt x="368778" y="286998"/>
                  </a:lnTo>
                  <a:lnTo>
                    <a:pt x="388846" y="247435"/>
                  </a:lnTo>
                  <a:lnTo>
                    <a:pt x="408940" y="208951"/>
                  </a:lnTo>
                  <a:lnTo>
                    <a:pt x="429054" y="171535"/>
                  </a:lnTo>
                  <a:lnTo>
                    <a:pt x="449183" y="135172"/>
                  </a:lnTo>
                  <a:lnTo>
                    <a:pt x="469321" y="99851"/>
                  </a:lnTo>
                  <a:lnTo>
                    <a:pt x="489462" y="65557"/>
                  </a:lnTo>
                  <a:lnTo>
                    <a:pt x="509601" y="32277"/>
                  </a:lnTo>
                  <a:lnTo>
                    <a:pt x="529732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5818836" y="8088890"/>
              <a:ext cx="1544955" cy="1189355"/>
            </a:xfrm>
            <a:custGeom>
              <a:avLst/>
              <a:gdLst/>
              <a:ahLst/>
              <a:cxnLst/>
              <a:rect l="l" t="t" r="r" b="b"/>
              <a:pathLst>
                <a:path w="1544954" h="1189354">
                  <a:moveTo>
                    <a:pt x="1544623" y="1187764"/>
                  </a:moveTo>
                  <a:lnTo>
                    <a:pt x="1493975" y="1189216"/>
                  </a:lnTo>
                  <a:lnTo>
                    <a:pt x="1443763" y="1184698"/>
                  </a:lnTo>
                  <a:lnTo>
                    <a:pt x="1393953" y="1174776"/>
                  </a:lnTo>
                  <a:lnTo>
                    <a:pt x="1344515" y="1160015"/>
                  </a:lnTo>
                  <a:lnTo>
                    <a:pt x="1295416" y="1140980"/>
                  </a:lnTo>
                  <a:lnTo>
                    <a:pt x="1252404" y="1121004"/>
                  </a:lnTo>
                  <a:lnTo>
                    <a:pt x="1210140" y="1098148"/>
                  </a:lnTo>
                  <a:lnTo>
                    <a:pt x="1169144" y="1072421"/>
                  </a:lnTo>
                  <a:lnTo>
                    <a:pt x="1129936" y="1043832"/>
                  </a:lnTo>
                  <a:lnTo>
                    <a:pt x="1093032" y="1012389"/>
                  </a:lnTo>
                  <a:lnTo>
                    <a:pt x="1058954" y="978102"/>
                  </a:lnTo>
                  <a:lnTo>
                    <a:pt x="1028220" y="940978"/>
                  </a:lnTo>
                  <a:lnTo>
                    <a:pt x="1001349" y="901026"/>
                  </a:lnTo>
                  <a:lnTo>
                    <a:pt x="978860" y="858256"/>
                  </a:lnTo>
                  <a:lnTo>
                    <a:pt x="961727" y="814838"/>
                  </a:lnTo>
                  <a:lnTo>
                    <a:pt x="948330" y="769303"/>
                  </a:lnTo>
                  <a:lnTo>
                    <a:pt x="937926" y="722099"/>
                  </a:lnTo>
                  <a:lnTo>
                    <a:pt x="929772" y="673671"/>
                  </a:lnTo>
                  <a:lnTo>
                    <a:pt x="923126" y="624468"/>
                  </a:lnTo>
                  <a:lnTo>
                    <a:pt x="917244" y="574936"/>
                  </a:lnTo>
                  <a:lnTo>
                    <a:pt x="911384" y="525522"/>
                  </a:lnTo>
                  <a:lnTo>
                    <a:pt x="904803" y="476673"/>
                  </a:lnTo>
                  <a:lnTo>
                    <a:pt x="896758" y="428836"/>
                  </a:lnTo>
                  <a:lnTo>
                    <a:pt x="886507" y="382457"/>
                  </a:lnTo>
                  <a:lnTo>
                    <a:pt x="873306" y="337985"/>
                  </a:lnTo>
                  <a:lnTo>
                    <a:pt x="856413" y="295865"/>
                  </a:lnTo>
                  <a:lnTo>
                    <a:pt x="833782" y="254052"/>
                  </a:lnTo>
                  <a:lnTo>
                    <a:pt x="806554" y="215410"/>
                  </a:lnTo>
                  <a:lnTo>
                    <a:pt x="775147" y="179940"/>
                  </a:lnTo>
                  <a:lnTo>
                    <a:pt x="739981" y="147647"/>
                  </a:lnTo>
                  <a:lnTo>
                    <a:pt x="701473" y="118531"/>
                  </a:lnTo>
                  <a:lnTo>
                    <a:pt x="660041" y="92598"/>
                  </a:lnTo>
                  <a:lnTo>
                    <a:pt x="616104" y="69848"/>
                  </a:lnTo>
                  <a:lnTo>
                    <a:pt x="570080" y="50286"/>
                  </a:lnTo>
                  <a:lnTo>
                    <a:pt x="522387" y="33913"/>
                  </a:lnTo>
                  <a:lnTo>
                    <a:pt x="473444" y="20734"/>
                  </a:lnTo>
                  <a:lnTo>
                    <a:pt x="423668" y="10750"/>
                  </a:lnTo>
                  <a:lnTo>
                    <a:pt x="373479" y="3964"/>
                  </a:lnTo>
                  <a:lnTo>
                    <a:pt x="323293" y="380"/>
                  </a:lnTo>
                  <a:lnTo>
                    <a:pt x="273530" y="0"/>
                  </a:lnTo>
                  <a:lnTo>
                    <a:pt x="225916" y="2674"/>
                  </a:lnTo>
                  <a:lnTo>
                    <a:pt x="179104" y="8269"/>
                  </a:lnTo>
                  <a:lnTo>
                    <a:pt x="133101" y="16678"/>
                  </a:lnTo>
                  <a:lnTo>
                    <a:pt x="87913" y="27795"/>
                  </a:lnTo>
                  <a:lnTo>
                    <a:pt x="43544" y="41513"/>
                  </a:lnTo>
                  <a:lnTo>
                    <a:pt x="0" y="57725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5818836" y="8039611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1544623" y="0"/>
                  </a:moveTo>
                  <a:lnTo>
                    <a:pt x="1544623" y="1544623"/>
                  </a:lnTo>
                  <a:lnTo>
                    <a:pt x="0" y="1544623"/>
                  </a:ln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5818840" y="8039608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0"/>
                  </a:moveTo>
                  <a:lnTo>
                    <a:pt x="1544623" y="0"/>
                  </a:lnTo>
                  <a:lnTo>
                    <a:pt x="1544623" y="1544623"/>
                  </a:lnTo>
                  <a:lnTo>
                    <a:pt x="0" y="1544623"/>
                  </a:lnTo>
                  <a:lnTo>
                    <a:pt x="0" y="0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8488114" y="8039613"/>
              <a:ext cx="743585" cy="1544955"/>
            </a:xfrm>
            <a:custGeom>
              <a:avLst/>
              <a:gdLst/>
              <a:ahLst/>
              <a:cxnLst/>
              <a:rect l="l" t="t" r="r" b="b"/>
              <a:pathLst>
                <a:path w="743584" h="1544954">
                  <a:moveTo>
                    <a:pt x="743112" y="1544623"/>
                  </a:moveTo>
                  <a:lnTo>
                    <a:pt x="736362" y="1528606"/>
                  </a:lnTo>
                  <a:lnTo>
                    <a:pt x="729521" y="1512650"/>
                  </a:lnTo>
                  <a:lnTo>
                    <a:pt x="722657" y="1496694"/>
                  </a:lnTo>
                  <a:lnTo>
                    <a:pt x="715836" y="1480677"/>
                  </a:lnTo>
                  <a:lnTo>
                    <a:pt x="697644" y="1436871"/>
                  </a:lnTo>
                  <a:lnTo>
                    <a:pt x="679128" y="1393202"/>
                  </a:lnTo>
                  <a:lnTo>
                    <a:pt x="659178" y="1350606"/>
                  </a:lnTo>
                  <a:lnTo>
                    <a:pt x="636686" y="1310022"/>
                  </a:lnTo>
                  <a:lnTo>
                    <a:pt x="605801" y="1265430"/>
                  </a:lnTo>
                  <a:lnTo>
                    <a:pt x="571137" y="1223952"/>
                  </a:lnTo>
                  <a:lnTo>
                    <a:pt x="534021" y="1184609"/>
                  </a:lnTo>
                  <a:lnTo>
                    <a:pt x="495780" y="1146425"/>
                  </a:lnTo>
                  <a:lnTo>
                    <a:pt x="456009" y="1107084"/>
                  </a:lnTo>
                  <a:lnTo>
                    <a:pt x="416405" y="1067896"/>
                  </a:lnTo>
                  <a:lnTo>
                    <a:pt x="376903" y="1028823"/>
                  </a:lnTo>
                  <a:lnTo>
                    <a:pt x="337437" y="989830"/>
                  </a:lnTo>
                  <a:lnTo>
                    <a:pt x="297943" y="950882"/>
                  </a:lnTo>
                  <a:lnTo>
                    <a:pt x="266682" y="919987"/>
                  </a:lnTo>
                  <a:lnTo>
                    <a:pt x="235720" y="888641"/>
                  </a:lnTo>
                  <a:lnTo>
                    <a:pt x="205401" y="856407"/>
                  </a:lnTo>
                  <a:lnTo>
                    <a:pt x="176072" y="822844"/>
                  </a:lnTo>
                  <a:lnTo>
                    <a:pt x="146995" y="786239"/>
                  </a:lnTo>
                  <a:lnTo>
                    <a:pt x="119698" y="747809"/>
                  </a:lnTo>
                  <a:lnTo>
                    <a:pt x="94524" y="707638"/>
                  </a:lnTo>
                  <a:lnTo>
                    <a:pt x="71816" y="665808"/>
                  </a:lnTo>
                  <a:lnTo>
                    <a:pt x="51919" y="622405"/>
                  </a:lnTo>
                  <a:lnTo>
                    <a:pt x="35176" y="577511"/>
                  </a:lnTo>
                  <a:lnTo>
                    <a:pt x="21020" y="527970"/>
                  </a:lnTo>
                  <a:lnTo>
                    <a:pt x="10636" y="477156"/>
                  </a:lnTo>
                  <a:lnTo>
                    <a:pt x="3808" y="425406"/>
                  </a:lnTo>
                  <a:lnTo>
                    <a:pt x="318" y="373056"/>
                  </a:lnTo>
                  <a:lnTo>
                    <a:pt x="0" y="320328"/>
                  </a:lnTo>
                  <a:lnTo>
                    <a:pt x="2866" y="267651"/>
                  </a:lnTo>
                  <a:lnTo>
                    <a:pt x="8969" y="215329"/>
                  </a:lnTo>
                  <a:lnTo>
                    <a:pt x="18362" y="163668"/>
                  </a:lnTo>
                  <a:lnTo>
                    <a:pt x="31098" y="112972"/>
                  </a:lnTo>
                  <a:lnTo>
                    <a:pt x="47230" y="63546"/>
                  </a:lnTo>
                  <a:lnTo>
                    <a:pt x="66808" y="15695"/>
                  </a:lnTo>
                  <a:lnTo>
                    <a:pt x="71646" y="5193"/>
                  </a:lnTo>
                  <a:lnTo>
                    <a:pt x="7419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8936472" y="8039602"/>
              <a:ext cx="295275" cy="1270000"/>
            </a:xfrm>
            <a:custGeom>
              <a:avLst/>
              <a:gdLst/>
              <a:ahLst/>
              <a:cxnLst/>
              <a:rect l="l" t="t" r="r" b="b"/>
              <a:pathLst>
                <a:path w="295275" h="1270000">
                  <a:moveTo>
                    <a:pt x="294754" y="1269657"/>
                  </a:moveTo>
                  <a:lnTo>
                    <a:pt x="274508" y="1222284"/>
                  </a:lnTo>
                  <a:lnTo>
                    <a:pt x="253926" y="1175002"/>
                  </a:lnTo>
                  <a:lnTo>
                    <a:pt x="232853" y="1127883"/>
                  </a:lnTo>
                  <a:lnTo>
                    <a:pt x="211133" y="1080998"/>
                  </a:lnTo>
                  <a:lnTo>
                    <a:pt x="188610" y="1034418"/>
                  </a:lnTo>
                  <a:lnTo>
                    <a:pt x="165718" y="989049"/>
                  </a:lnTo>
                  <a:lnTo>
                    <a:pt x="142421" y="943818"/>
                  </a:lnTo>
                  <a:lnTo>
                    <a:pt x="119237" y="898520"/>
                  </a:lnTo>
                  <a:lnTo>
                    <a:pt x="96685" y="852950"/>
                  </a:lnTo>
                  <a:lnTo>
                    <a:pt x="75282" y="806902"/>
                  </a:lnTo>
                  <a:lnTo>
                    <a:pt x="55548" y="760170"/>
                  </a:lnTo>
                  <a:lnTo>
                    <a:pt x="38001" y="712549"/>
                  </a:lnTo>
                  <a:lnTo>
                    <a:pt x="23159" y="663834"/>
                  </a:lnTo>
                  <a:lnTo>
                    <a:pt x="11540" y="613818"/>
                  </a:lnTo>
                  <a:lnTo>
                    <a:pt x="3663" y="562297"/>
                  </a:lnTo>
                  <a:lnTo>
                    <a:pt x="106" y="513851"/>
                  </a:lnTo>
                  <a:lnTo>
                    <a:pt x="0" y="464467"/>
                  </a:lnTo>
                  <a:lnTo>
                    <a:pt x="3241" y="414637"/>
                  </a:lnTo>
                  <a:lnTo>
                    <a:pt x="9729" y="364853"/>
                  </a:lnTo>
                  <a:lnTo>
                    <a:pt x="19361" y="315605"/>
                  </a:lnTo>
                  <a:lnTo>
                    <a:pt x="32034" y="267387"/>
                  </a:lnTo>
                  <a:lnTo>
                    <a:pt x="47645" y="220688"/>
                  </a:lnTo>
                  <a:lnTo>
                    <a:pt x="66093" y="176002"/>
                  </a:lnTo>
                  <a:lnTo>
                    <a:pt x="87276" y="133820"/>
                  </a:lnTo>
                  <a:lnTo>
                    <a:pt x="111089" y="94633"/>
                  </a:lnTo>
                  <a:lnTo>
                    <a:pt x="137432" y="58934"/>
                  </a:lnTo>
                  <a:lnTo>
                    <a:pt x="166203" y="27213"/>
                  </a:lnTo>
                  <a:lnTo>
                    <a:pt x="189098" y="6419"/>
                  </a:lnTo>
                  <a:lnTo>
                    <a:pt x="197008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7686615" y="8039611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0"/>
                  </a:moveTo>
                  <a:lnTo>
                    <a:pt x="0" y="1544623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7686615" y="8488935"/>
              <a:ext cx="514984" cy="1095375"/>
            </a:xfrm>
            <a:custGeom>
              <a:avLst/>
              <a:gdLst/>
              <a:ahLst/>
              <a:cxnLst/>
              <a:rect l="l" t="t" r="r" b="b"/>
              <a:pathLst>
                <a:path w="514984" h="1095375">
                  <a:moveTo>
                    <a:pt x="0" y="6114"/>
                  </a:moveTo>
                  <a:lnTo>
                    <a:pt x="13766" y="3632"/>
                  </a:lnTo>
                  <a:lnTo>
                    <a:pt x="27627" y="1734"/>
                  </a:lnTo>
                  <a:lnTo>
                    <a:pt x="41535" y="497"/>
                  </a:lnTo>
                  <a:lnTo>
                    <a:pt x="55443" y="0"/>
                  </a:lnTo>
                  <a:lnTo>
                    <a:pt x="101295" y="4253"/>
                  </a:lnTo>
                  <a:lnTo>
                    <a:pt x="146249" y="16818"/>
                  </a:lnTo>
                  <a:lnTo>
                    <a:pt x="189879" y="36671"/>
                  </a:lnTo>
                  <a:lnTo>
                    <a:pt x="231760" y="62790"/>
                  </a:lnTo>
                  <a:lnTo>
                    <a:pt x="271466" y="94155"/>
                  </a:lnTo>
                  <a:lnTo>
                    <a:pt x="308571" y="129741"/>
                  </a:lnTo>
                  <a:lnTo>
                    <a:pt x="342649" y="168528"/>
                  </a:lnTo>
                  <a:lnTo>
                    <a:pt x="375131" y="212226"/>
                  </a:lnTo>
                  <a:lnTo>
                    <a:pt x="403850" y="258149"/>
                  </a:lnTo>
                  <a:lnTo>
                    <a:pt x="428934" y="306063"/>
                  </a:lnTo>
                  <a:lnTo>
                    <a:pt x="450514" y="355733"/>
                  </a:lnTo>
                  <a:lnTo>
                    <a:pt x="468720" y="406923"/>
                  </a:lnTo>
                  <a:lnTo>
                    <a:pt x="483681" y="459399"/>
                  </a:lnTo>
                  <a:lnTo>
                    <a:pt x="494582" y="508093"/>
                  </a:lnTo>
                  <a:lnTo>
                    <a:pt x="503017" y="557501"/>
                  </a:lnTo>
                  <a:lnTo>
                    <a:pt x="509104" y="607456"/>
                  </a:lnTo>
                  <a:lnTo>
                    <a:pt x="512962" y="657791"/>
                  </a:lnTo>
                  <a:lnTo>
                    <a:pt x="514706" y="708337"/>
                  </a:lnTo>
                  <a:lnTo>
                    <a:pt x="514455" y="758929"/>
                  </a:lnTo>
                  <a:lnTo>
                    <a:pt x="512388" y="807944"/>
                  </a:lnTo>
                  <a:lnTo>
                    <a:pt x="508560" y="856776"/>
                  </a:lnTo>
                  <a:lnTo>
                    <a:pt x="502975" y="905341"/>
                  </a:lnTo>
                  <a:lnTo>
                    <a:pt x="495637" y="953559"/>
                  </a:lnTo>
                  <a:lnTo>
                    <a:pt x="486550" y="1001349"/>
                  </a:lnTo>
                  <a:lnTo>
                    <a:pt x="475719" y="1048629"/>
                  </a:lnTo>
                  <a:lnTo>
                    <a:pt x="463148" y="1095317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7686615" y="8340298"/>
              <a:ext cx="1431290" cy="1243965"/>
            </a:xfrm>
            <a:custGeom>
              <a:avLst/>
              <a:gdLst/>
              <a:ahLst/>
              <a:cxnLst/>
              <a:rect l="l" t="t" r="r" b="b"/>
              <a:pathLst>
                <a:path w="1431290" h="1243965">
                  <a:moveTo>
                    <a:pt x="0" y="1999"/>
                  </a:moveTo>
                  <a:lnTo>
                    <a:pt x="15828" y="762"/>
                  </a:lnTo>
                  <a:lnTo>
                    <a:pt x="31696" y="80"/>
                  </a:lnTo>
                  <a:lnTo>
                    <a:pt x="47582" y="0"/>
                  </a:lnTo>
                  <a:lnTo>
                    <a:pt x="63464" y="565"/>
                  </a:lnTo>
                  <a:lnTo>
                    <a:pt x="111875" y="6544"/>
                  </a:lnTo>
                  <a:lnTo>
                    <a:pt x="159647" y="18526"/>
                  </a:lnTo>
                  <a:lnTo>
                    <a:pt x="206392" y="35975"/>
                  </a:lnTo>
                  <a:lnTo>
                    <a:pt x="251722" y="58357"/>
                  </a:lnTo>
                  <a:lnTo>
                    <a:pt x="295246" y="85139"/>
                  </a:lnTo>
                  <a:lnTo>
                    <a:pt x="336576" y="115786"/>
                  </a:lnTo>
                  <a:lnTo>
                    <a:pt x="375819" y="150177"/>
                  </a:lnTo>
                  <a:lnTo>
                    <a:pt x="412506" y="187613"/>
                  </a:lnTo>
                  <a:lnTo>
                    <a:pt x="446718" y="227734"/>
                  </a:lnTo>
                  <a:lnTo>
                    <a:pt x="478534" y="270179"/>
                  </a:lnTo>
                  <a:lnTo>
                    <a:pt x="508035" y="314586"/>
                  </a:lnTo>
                  <a:lnTo>
                    <a:pt x="535303" y="360596"/>
                  </a:lnTo>
                  <a:lnTo>
                    <a:pt x="558796" y="404425"/>
                  </a:lnTo>
                  <a:lnTo>
                    <a:pt x="581127" y="449004"/>
                  </a:lnTo>
                  <a:lnTo>
                    <a:pt x="602985" y="494019"/>
                  </a:lnTo>
                  <a:lnTo>
                    <a:pt x="625059" y="539156"/>
                  </a:lnTo>
                  <a:lnTo>
                    <a:pt x="648334" y="584643"/>
                  </a:lnTo>
                  <a:lnTo>
                    <a:pt x="673052" y="629174"/>
                  </a:lnTo>
                  <a:lnTo>
                    <a:pt x="699722" y="671989"/>
                  </a:lnTo>
                  <a:lnTo>
                    <a:pt x="728855" y="712328"/>
                  </a:lnTo>
                  <a:lnTo>
                    <a:pt x="760961" y="749432"/>
                  </a:lnTo>
                  <a:lnTo>
                    <a:pt x="797385" y="783588"/>
                  </a:lnTo>
                  <a:lnTo>
                    <a:pt x="836738" y="813926"/>
                  </a:lnTo>
                  <a:lnTo>
                    <a:pt x="878275" y="840815"/>
                  </a:lnTo>
                  <a:lnTo>
                    <a:pt x="921249" y="864622"/>
                  </a:lnTo>
                  <a:lnTo>
                    <a:pt x="962784" y="884807"/>
                  </a:lnTo>
                  <a:lnTo>
                    <a:pt x="1004823" y="903200"/>
                  </a:lnTo>
                  <a:lnTo>
                    <a:pt x="1047245" y="920431"/>
                  </a:lnTo>
                  <a:lnTo>
                    <a:pt x="1089934" y="937131"/>
                  </a:lnTo>
                  <a:lnTo>
                    <a:pt x="1132771" y="953928"/>
                  </a:lnTo>
                  <a:lnTo>
                    <a:pt x="1170806" y="969473"/>
                  </a:lnTo>
                  <a:lnTo>
                    <a:pt x="1208159" y="986295"/>
                  </a:lnTo>
                  <a:lnTo>
                    <a:pt x="1244134" y="1005074"/>
                  </a:lnTo>
                  <a:lnTo>
                    <a:pt x="1278034" y="1026491"/>
                  </a:lnTo>
                  <a:lnTo>
                    <a:pt x="1315629" y="1056926"/>
                  </a:lnTo>
                  <a:lnTo>
                    <a:pt x="1349423" y="1093079"/>
                  </a:lnTo>
                  <a:lnTo>
                    <a:pt x="1379683" y="1135760"/>
                  </a:lnTo>
                  <a:lnTo>
                    <a:pt x="1406678" y="1185778"/>
                  </a:lnTo>
                  <a:lnTo>
                    <a:pt x="1430678" y="124394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7686615" y="9584236"/>
              <a:ext cx="1544955" cy="0"/>
            </a:xfrm>
            <a:custGeom>
              <a:avLst/>
              <a:gdLst/>
              <a:ahLst/>
              <a:cxnLst/>
              <a:rect l="l" t="t" r="r" b="b"/>
              <a:pathLst>
                <a:path w="1544954">
                  <a:moveTo>
                    <a:pt x="0" y="0"/>
                  </a:moveTo>
                  <a:lnTo>
                    <a:pt x="1544623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8345970" y="8039613"/>
              <a:ext cx="823594" cy="1544955"/>
            </a:xfrm>
            <a:custGeom>
              <a:avLst/>
              <a:gdLst/>
              <a:ahLst/>
              <a:cxnLst/>
              <a:rect l="l" t="t" r="r" b="b"/>
              <a:pathLst>
                <a:path w="823595" h="1544954">
                  <a:moveTo>
                    <a:pt x="823495" y="1544623"/>
                  </a:moveTo>
                  <a:lnTo>
                    <a:pt x="811554" y="1503710"/>
                  </a:lnTo>
                  <a:lnTo>
                    <a:pt x="797409" y="1463632"/>
                  </a:lnTo>
                  <a:lnTo>
                    <a:pt x="780990" y="1424639"/>
                  </a:lnTo>
                  <a:lnTo>
                    <a:pt x="762229" y="1386983"/>
                  </a:lnTo>
                  <a:lnTo>
                    <a:pt x="734446" y="1340588"/>
                  </a:lnTo>
                  <a:lnTo>
                    <a:pt x="703049" y="1296995"/>
                  </a:lnTo>
                  <a:lnTo>
                    <a:pt x="668478" y="1256326"/>
                  </a:lnTo>
                  <a:lnTo>
                    <a:pt x="631171" y="1218700"/>
                  </a:lnTo>
                  <a:lnTo>
                    <a:pt x="591566" y="1184236"/>
                  </a:lnTo>
                  <a:lnTo>
                    <a:pt x="550100" y="1153053"/>
                  </a:lnTo>
                  <a:lnTo>
                    <a:pt x="514876" y="1129952"/>
                  </a:lnTo>
                  <a:lnTo>
                    <a:pt x="478584" y="1109222"/>
                  </a:lnTo>
                  <a:lnTo>
                    <a:pt x="439655" y="1084115"/>
                  </a:lnTo>
                  <a:lnTo>
                    <a:pt x="401700" y="1057080"/>
                  </a:lnTo>
                  <a:lnTo>
                    <a:pt x="364773" y="1028200"/>
                  </a:lnTo>
                  <a:lnTo>
                    <a:pt x="328932" y="997558"/>
                  </a:lnTo>
                  <a:lnTo>
                    <a:pt x="294231" y="965237"/>
                  </a:lnTo>
                  <a:lnTo>
                    <a:pt x="260727" y="931320"/>
                  </a:lnTo>
                  <a:lnTo>
                    <a:pt x="228476" y="895888"/>
                  </a:lnTo>
                  <a:lnTo>
                    <a:pt x="197204" y="858575"/>
                  </a:lnTo>
                  <a:lnTo>
                    <a:pt x="167533" y="819726"/>
                  </a:lnTo>
                  <a:lnTo>
                    <a:pt x="139727" y="779265"/>
                  </a:lnTo>
                  <a:lnTo>
                    <a:pt x="114049" y="737116"/>
                  </a:lnTo>
                  <a:lnTo>
                    <a:pt x="90763" y="693204"/>
                  </a:lnTo>
                  <a:lnTo>
                    <a:pt x="70111" y="647561"/>
                  </a:lnTo>
                  <a:lnTo>
                    <a:pt x="52111" y="600313"/>
                  </a:lnTo>
                  <a:lnTo>
                    <a:pt x="36768" y="551685"/>
                  </a:lnTo>
                  <a:lnTo>
                    <a:pt x="24084" y="501904"/>
                  </a:lnTo>
                  <a:lnTo>
                    <a:pt x="14061" y="451199"/>
                  </a:lnTo>
                  <a:lnTo>
                    <a:pt x="6704" y="399796"/>
                  </a:lnTo>
                  <a:lnTo>
                    <a:pt x="2016" y="347922"/>
                  </a:lnTo>
                  <a:lnTo>
                    <a:pt x="0" y="295805"/>
                  </a:lnTo>
                  <a:lnTo>
                    <a:pt x="658" y="243672"/>
                  </a:lnTo>
                  <a:lnTo>
                    <a:pt x="3994" y="191751"/>
                  </a:lnTo>
                  <a:lnTo>
                    <a:pt x="10012" y="140267"/>
                  </a:lnTo>
                  <a:lnTo>
                    <a:pt x="22973" y="69277"/>
                  </a:lnTo>
                  <a:lnTo>
                    <a:pt x="31396" y="34397"/>
                  </a:lnTo>
                  <a:lnTo>
                    <a:pt x="4111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9231226" y="8039613"/>
              <a:ext cx="0" cy="1544955"/>
            </a:xfrm>
            <a:custGeom>
              <a:avLst/>
              <a:gdLst/>
              <a:ahLst/>
              <a:cxnLst/>
              <a:rect l="l" t="t" r="r" b="b"/>
              <a:pathLst>
                <a:path h="1544954">
                  <a:moveTo>
                    <a:pt x="0" y="1544623"/>
                  </a:moveTo>
                  <a:lnTo>
                    <a:pt x="0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7686615" y="9245727"/>
              <a:ext cx="1049020" cy="339090"/>
            </a:xfrm>
            <a:custGeom>
              <a:avLst/>
              <a:gdLst/>
              <a:ahLst/>
              <a:cxnLst/>
              <a:rect l="l" t="t" r="r" b="b"/>
              <a:pathLst>
                <a:path w="1049020" h="339090">
                  <a:moveTo>
                    <a:pt x="0" y="30928"/>
                  </a:moveTo>
                  <a:lnTo>
                    <a:pt x="33642" y="27486"/>
                  </a:lnTo>
                  <a:lnTo>
                    <a:pt x="67610" y="21838"/>
                  </a:lnTo>
                  <a:lnTo>
                    <a:pt x="101877" y="15277"/>
                  </a:lnTo>
                  <a:lnTo>
                    <a:pt x="136414" y="9096"/>
                  </a:lnTo>
                  <a:lnTo>
                    <a:pt x="184081" y="3062"/>
                  </a:lnTo>
                  <a:lnTo>
                    <a:pt x="232108" y="67"/>
                  </a:lnTo>
                  <a:lnTo>
                    <a:pt x="280399" y="0"/>
                  </a:lnTo>
                  <a:lnTo>
                    <a:pt x="328858" y="2748"/>
                  </a:lnTo>
                  <a:lnTo>
                    <a:pt x="377389" y="8200"/>
                  </a:lnTo>
                  <a:lnTo>
                    <a:pt x="425896" y="16245"/>
                  </a:lnTo>
                  <a:lnTo>
                    <a:pt x="474283" y="26770"/>
                  </a:lnTo>
                  <a:lnTo>
                    <a:pt x="522455" y="39664"/>
                  </a:lnTo>
                  <a:lnTo>
                    <a:pt x="570315" y="54815"/>
                  </a:lnTo>
                  <a:lnTo>
                    <a:pt x="617767" y="72112"/>
                  </a:lnTo>
                  <a:lnTo>
                    <a:pt x="664716" y="91443"/>
                  </a:lnTo>
                  <a:lnTo>
                    <a:pt x="711066" y="112696"/>
                  </a:lnTo>
                  <a:lnTo>
                    <a:pt x="756720" y="135759"/>
                  </a:lnTo>
                  <a:lnTo>
                    <a:pt x="801583" y="160521"/>
                  </a:lnTo>
                  <a:lnTo>
                    <a:pt x="845559" y="186870"/>
                  </a:lnTo>
                  <a:lnTo>
                    <a:pt x="888552" y="214694"/>
                  </a:lnTo>
                  <a:lnTo>
                    <a:pt x="930466" y="243882"/>
                  </a:lnTo>
                  <a:lnTo>
                    <a:pt x="971205" y="274322"/>
                  </a:lnTo>
                  <a:lnTo>
                    <a:pt x="1010673" y="305902"/>
                  </a:lnTo>
                  <a:lnTo>
                    <a:pt x="1048774" y="33851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7686608" y="8039608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0"/>
                  </a:moveTo>
                  <a:lnTo>
                    <a:pt x="1544623" y="0"/>
                  </a:lnTo>
                  <a:lnTo>
                    <a:pt x="1544623" y="1544623"/>
                  </a:lnTo>
                  <a:lnTo>
                    <a:pt x="0" y="1544623"/>
                  </a:lnTo>
                  <a:lnTo>
                    <a:pt x="0" y="0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9554382" y="8039613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1544623"/>
                  </a:moveTo>
                  <a:lnTo>
                    <a:pt x="1544623" y="1544623"/>
                  </a:lnTo>
                  <a:lnTo>
                    <a:pt x="1544623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10236292" y="8615224"/>
              <a:ext cx="862965" cy="969644"/>
            </a:xfrm>
            <a:custGeom>
              <a:avLst/>
              <a:gdLst/>
              <a:ahLst/>
              <a:cxnLst/>
              <a:rect l="l" t="t" r="r" b="b"/>
              <a:pathLst>
                <a:path w="862965" h="969645">
                  <a:moveTo>
                    <a:pt x="862701" y="0"/>
                  </a:moveTo>
                  <a:lnTo>
                    <a:pt x="810682" y="38666"/>
                  </a:lnTo>
                  <a:lnTo>
                    <a:pt x="777385" y="85497"/>
                  </a:lnTo>
                  <a:lnTo>
                    <a:pt x="752106" y="147503"/>
                  </a:lnTo>
                  <a:lnTo>
                    <a:pt x="732625" y="220696"/>
                  </a:lnTo>
                  <a:lnTo>
                    <a:pt x="721711" y="256819"/>
                  </a:lnTo>
                  <a:lnTo>
                    <a:pt x="700342" y="305297"/>
                  </a:lnTo>
                  <a:lnTo>
                    <a:pt x="669490" y="347274"/>
                  </a:lnTo>
                  <a:lnTo>
                    <a:pt x="630326" y="375254"/>
                  </a:lnTo>
                  <a:lnTo>
                    <a:pt x="588605" y="385433"/>
                  </a:lnTo>
                  <a:lnTo>
                    <a:pt x="569477" y="384837"/>
                  </a:lnTo>
                  <a:lnTo>
                    <a:pt x="531891" y="375813"/>
                  </a:lnTo>
                  <a:lnTo>
                    <a:pt x="492861" y="358061"/>
                  </a:lnTo>
                  <a:lnTo>
                    <a:pt x="453053" y="333619"/>
                  </a:lnTo>
                  <a:lnTo>
                    <a:pt x="414189" y="306079"/>
                  </a:lnTo>
                  <a:lnTo>
                    <a:pt x="394623" y="291885"/>
                  </a:lnTo>
                  <a:lnTo>
                    <a:pt x="374878" y="277923"/>
                  </a:lnTo>
                  <a:lnTo>
                    <a:pt x="334225" y="252029"/>
                  </a:lnTo>
                  <a:lnTo>
                    <a:pt x="291355" y="232033"/>
                  </a:lnTo>
                  <a:lnTo>
                    <a:pt x="225080" y="222554"/>
                  </a:lnTo>
                  <a:lnTo>
                    <a:pt x="180846" y="230070"/>
                  </a:lnTo>
                  <a:lnTo>
                    <a:pt x="138378" y="247242"/>
                  </a:lnTo>
                  <a:lnTo>
                    <a:pt x="99824" y="273017"/>
                  </a:lnTo>
                  <a:lnTo>
                    <a:pt x="54710" y="322210"/>
                  </a:lnTo>
                  <a:lnTo>
                    <a:pt x="21596" y="381642"/>
                  </a:lnTo>
                  <a:lnTo>
                    <a:pt x="4611" y="441125"/>
                  </a:lnTo>
                  <a:lnTo>
                    <a:pt x="372" y="498675"/>
                  </a:lnTo>
                  <a:lnTo>
                    <a:pt x="0" y="525530"/>
                  </a:lnTo>
                  <a:lnTo>
                    <a:pt x="474" y="552063"/>
                  </a:lnTo>
                  <a:lnTo>
                    <a:pt x="2106" y="578714"/>
                  </a:lnTo>
                  <a:lnTo>
                    <a:pt x="5209" y="605929"/>
                  </a:lnTo>
                  <a:lnTo>
                    <a:pt x="7381" y="621546"/>
                  </a:lnTo>
                  <a:lnTo>
                    <a:pt x="9547" y="637169"/>
                  </a:lnTo>
                  <a:lnTo>
                    <a:pt x="11756" y="652791"/>
                  </a:lnTo>
                  <a:lnTo>
                    <a:pt x="14057" y="668408"/>
                  </a:lnTo>
                  <a:lnTo>
                    <a:pt x="18041" y="693833"/>
                  </a:lnTo>
                  <a:lnTo>
                    <a:pt x="22024" y="719255"/>
                  </a:lnTo>
                  <a:lnTo>
                    <a:pt x="25644" y="744732"/>
                  </a:lnTo>
                  <a:lnTo>
                    <a:pt x="28538" y="770322"/>
                  </a:lnTo>
                  <a:lnTo>
                    <a:pt x="30648" y="801263"/>
                  </a:lnTo>
                  <a:lnTo>
                    <a:pt x="31259" y="832335"/>
                  </a:lnTo>
                  <a:lnTo>
                    <a:pt x="30463" y="863432"/>
                  </a:lnTo>
                  <a:lnTo>
                    <a:pt x="28350" y="894443"/>
                  </a:lnTo>
                  <a:lnTo>
                    <a:pt x="26448" y="913219"/>
                  </a:lnTo>
                  <a:lnTo>
                    <a:pt x="24084" y="931911"/>
                  </a:lnTo>
                  <a:lnTo>
                    <a:pt x="21251" y="950512"/>
                  </a:lnTo>
                  <a:lnTo>
                    <a:pt x="17942" y="969017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10187666" y="8345989"/>
              <a:ext cx="911860" cy="1238250"/>
            </a:xfrm>
            <a:custGeom>
              <a:avLst/>
              <a:gdLst/>
              <a:ahLst/>
              <a:cxnLst/>
              <a:rect l="l" t="t" r="r" b="b"/>
              <a:pathLst>
                <a:path w="911859" h="1238250">
                  <a:moveTo>
                    <a:pt x="911327" y="1748"/>
                  </a:moveTo>
                  <a:lnTo>
                    <a:pt x="903558" y="575"/>
                  </a:lnTo>
                  <a:lnTo>
                    <a:pt x="895673" y="0"/>
                  </a:lnTo>
                  <a:lnTo>
                    <a:pt x="887841" y="219"/>
                  </a:lnTo>
                  <a:lnTo>
                    <a:pt x="831713" y="15148"/>
                  </a:lnTo>
                  <a:lnTo>
                    <a:pt x="781530" y="50731"/>
                  </a:lnTo>
                  <a:lnTo>
                    <a:pt x="736793" y="106231"/>
                  </a:lnTo>
                  <a:lnTo>
                    <a:pt x="707951" y="172403"/>
                  </a:lnTo>
                  <a:lnTo>
                    <a:pt x="696714" y="236267"/>
                  </a:lnTo>
                  <a:lnTo>
                    <a:pt x="695194" y="269008"/>
                  </a:lnTo>
                  <a:lnTo>
                    <a:pt x="695701" y="301749"/>
                  </a:lnTo>
                  <a:lnTo>
                    <a:pt x="696505" y="318041"/>
                  </a:lnTo>
                  <a:lnTo>
                    <a:pt x="697484" y="334289"/>
                  </a:lnTo>
                  <a:lnTo>
                    <a:pt x="698423" y="350531"/>
                  </a:lnTo>
                  <a:lnTo>
                    <a:pt x="699104" y="366805"/>
                  </a:lnTo>
                  <a:lnTo>
                    <a:pt x="699199" y="390852"/>
                  </a:lnTo>
                  <a:lnTo>
                    <a:pt x="697702" y="414848"/>
                  </a:lnTo>
                  <a:lnTo>
                    <a:pt x="687512" y="461713"/>
                  </a:lnTo>
                  <a:lnTo>
                    <a:pt x="669854" y="496867"/>
                  </a:lnTo>
                  <a:lnTo>
                    <a:pt x="615516" y="533846"/>
                  </a:lnTo>
                  <a:lnTo>
                    <a:pt x="584077" y="534428"/>
                  </a:lnTo>
                  <a:lnTo>
                    <a:pt x="552231" y="526584"/>
                  </a:lnTo>
                  <a:lnTo>
                    <a:pt x="509692" y="503479"/>
                  </a:lnTo>
                  <a:lnTo>
                    <a:pt x="474241" y="473943"/>
                  </a:lnTo>
                  <a:lnTo>
                    <a:pt x="452582" y="456277"/>
                  </a:lnTo>
                  <a:lnTo>
                    <a:pt x="406303" y="425453"/>
                  </a:lnTo>
                  <a:lnTo>
                    <a:pt x="340099" y="400707"/>
                  </a:lnTo>
                  <a:lnTo>
                    <a:pt x="297022" y="395713"/>
                  </a:lnTo>
                  <a:lnTo>
                    <a:pt x="253630" y="398458"/>
                  </a:lnTo>
                  <a:lnTo>
                    <a:pt x="211223" y="408888"/>
                  </a:lnTo>
                  <a:lnTo>
                    <a:pt x="166071" y="429584"/>
                  </a:lnTo>
                  <a:lnTo>
                    <a:pt x="124728" y="458737"/>
                  </a:lnTo>
                  <a:lnTo>
                    <a:pt x="88137" y="495118"/>
                  </a:lnTo>
                  <a:lnTo>
                    <a:pt x="57238" y="537501"/>
                  </a:lnTo>
                  <a:lnTo>
                    <a:pt x="37051" y="575099"/>
                  </a:lnTo>
                  <a:lnTo>
                    <a:pt x="21205" y="615116"/>
                  </a:lnTo>
                  <a:lnTo>
                    <a:pt x="9745" y="656882"/>
                  </a:lnTo>
                  <a:lnTo>
                    <a:pt x="2716" y="699727"/>
                  </a:lnTo>
                  <a:lnTo>
                    <a:pt x="0" y="743206"/>
                  </a:lnTo>
                  <a:lnTo>
                    <a:pt x="1054" y="786822"/>
                  </a:lnTo>
                  <a:lnTo>
                    <a:pt x="5152" y="830319"/>
                  </a:lnTo>
                  <a:lnTo>
                    <a:pt x="11564" y="873439"/>
                  </a:lnTo>
                  <a:lnTo>
                    <a:pt x="24327" y="938714"/>
                  </a:lnTo>
                  <a:lnTo>
                    <a:pt x="38810" y="1003582"/>
                  </a:lnTo>
                  <a:lnTo>
                    <a:pt x="45739" y="1035039"/>
                  </a:lnTo>
                  <a:lnTo>
                    <a:pt x="51843" y="1066688"/>
                  </a:lnTo>
                  <a:lnTo>
                    <a:pt x="56373" y="1098540"/>
                  </a:lnTo>
                  <a:lnTo>
                    <a:pt x="58579" y="1130604"/>
                  </a:lnTo>
                  <a:lnTo>
                    <a:pt x="58198" y="1157743"/>
                  </a:lnTo>
                  <a:lnTo>
                    <a:pt x="55876" y="1184852"/>
                  </a:lnTo>
                  <a:lnTo>
                    <a:pt x="51839" y="1211747"/>
                  </a:lnTo>
                  <a:lnTo>
                    <a:pt x="46317" y="1238245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10139476" y="8175789"/>
              <a:ext cx="960119" cy="1408430"/>
            </a:xfrm>
            <a:custGeom>
              <a:avLst/>
              <a:gdLst/>
              <a:ahLst/>
              <a:cxnLst/>
              <a:rect l="l" t="t" r="r" b="b"/>
              <a:pathLst>
                <a:path w="960120" h="1408429">
                  <a:moveTo>
                    <a:pt x="959517" y="30372"/>
                  </a:moveTo>
                  <a:lnTo>
                    <a:pt x="892469" y="0"/>
                  </a:lnTo>
                  <a:lnTo>
                    <a:pt x="847056" y="1148"/>
                  </a:lnTo>
                  <a:lnTo>
                    <a:pt x="801362" y="14076"/>
                  </a:lnTo>
                  <a:lnTo>
                    <a:pt x="758173" y="36037"/>
                  </a:lnTo>
                  <a:lnTo>
                    <a:pt x="727104" y="58457"/>
                  </a:lnTo>
                  <a:lnTo>
                    <a:pt x="675991" y="114434"/>
                  </a:lnTo>
                  <a:lnTo>
                    <a:pt x="656396" y="147562"/>
                  </a:lnTo>
                  <a:lnTo>
                    <a:pt x="637604" y="193767"/>
                  </a:lnTo>
                  <a:lnTo>
                    <a:pt x="625538" y="243341"/>
                  </a:lnTo>
                  <a:lnTo>
                    <a:pt x="620061" y="294628"/>
                  </a:lnTo>
                  <a:lnTo>
                    <a:pt x="621036" y="345975"/>
                  </a:lnTo>
                  <a:lnTo>
                    <a:pt x="623608" y="370005"/>
                  </a:lnTo>
                  <a:lnTo>
                    <a:pt x="626897" y="393827"/>
                  </a:lnTo>
                  <a:lnTo>
                    <a:pt x="630197" y="417578"/>
                  </a:lnTo>
                  <a:lnTo>
                    <a:pt x="632805" y="441396"/>
                  </a:lnTo>
                  <a:lnTo>
                    <a:pt x="634546" y="487557"/>
                  </a:lnTo>
                  <a:lnTo>
                    <a:pt x="634187" y="497791"/>
                  </a:lnTo>
                  <a:lnTo>
                    <a:pt x="620961" y="541468"/>
                  </a:lnTo>
                  <a:lnTo>
                    <a:pt x="589246" y="566997"/>
                  </a:lnTo>
                  <a:lnTo>
                    <a:pt x="573068" y="569884"/>
                  </a:lnTo>
                  <a:lnTo>
                    <a:pt x="559284" y="569012"/>
                  </a:lnTo>
                  <a:lnTo>
                    <a:pt x="519248" y="554796"/>
                  </a:lnTo>
                  <a:lnTo>
                    <a:pt x="481320" y="535947"/>
                  </a:lnTo>
                  <a:lnTo>
                    <a:pt x="462535" y="526673"/>
                  </a:lnTo>
                  <a:lnTo>
                    <a:pt x="421698" y="509136"/>
                  </a:lnTo>
                  <a:lnTo>
                    <a:pt x="376609" y="496071"/>
                  </a:lnTo>
                  <a:lnTo>
                    <a:pt x="311896" y="491511"/>
                  </a:lnTo>
                  <a:lnTo>
                    <a:pt x="270355" y="497511"/>
                  </a:lnTo>
                  <a:lnTo>
                    <a:pt x="229812" y="509937"/>
                  </a:lnTo>
                  <a:lnTo>
                    <a:pt x="191174" y="528315"/>
                  </a:lnTo>
                  <a:lnTo>
                    <a:pt x="131956" y="571783"/>
                  </a:lnTo>
                  <a:lnTo>
                    <a:pt x="81911" y="628469"/>
                  </a:lnTo>
                  <a:lnTo>
                    <a:pt x="56437" y="668211"/>
                  </a:lnTo>
                  <a:lnTo>
                    <a:pt x="35188" y="711106"/>
                  </a:lnTo>
                  <a:lnTo>
                    <a:pt x="18625" y="756384"/>
                  </a:lnTo>
                  <a:lnTo>
                    <a:pt x="7211" y="803270"/>
                  </a:lnTo>
                  <a:lnTo>
                    <a:pt x="1775" y="843996"/>
                  </a:lnTo>
                  <a:lnTo>
                    <a:pt x="0" y="885008"/>
                  </a:lnTo>
                  <a:lnTo>
                    <a:pt x="1472" y="926009"/>
                  </a:lnTo>
                  <a:lnTo>
                    <a:pt x="5777" y="966699"/>
                  </a:lnTo>
                  <a:lnTo>
                    <a:pt x="12021" y="1004338"/>
                  </a:lnTo>
                  <a:lnTo>
                    <a:pt x="29768" y="1077537"/>
                  </a:lnTo>
                  <a:lnTo>
                    <a:pt x="45290" y="1126622"/>
                  </a:lnTo>
                  <a:lnTo>
                    <a:pt x="49316" y="1138777"/>
                  </a:lnTo>
                  <a:lnTo>
                    <a:pt x="52944" y="1150239"/>
                  </a:lnTo>
                  <a:lnTo>
                    <a:pt x="56320" y="1161898"/>
                  </a:lnTo>
                  <a:lnTo>
                    <a:pt x="65030" y="1201127"/>
                  </a:lnTo>
                  <a:lnTo>
                    <a:pt x="70238" y="1247439"/>
                  </a:lnTo>
                  <a:lnTo>
                    <a:pt x="69322" y="1298791"/>
                  </a:lnTo>
                  <a:lnTo>
                    <a:pt x="59658" y="1353137"/>
                  </a:lnTo>
                  <a:lnTo>
                    <a:pt x="38624" y="1408435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9554382" y="8039611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4" h="1544954">
                  <a:moveTo>
                    <a:pt x="0" y="0"/>
                  </a:moveTo>
                  <a:lnTo>
                    <a:pt x="0" y="1544623"/>
                  </a:lnTo>
                </a:path>
                <a:path w="1544954" h="1544954">
                  <a:moveTo>
                    <a:pt x="0" y="0"/>
                  </a:moveTo>
                  <a:lnTo>
                    <a:pt x="1544623" y="0"/>
                  </a:lnTo>
                  <a:lnTo>
                    <a:pt x="1544623" y="1544623"/>
                  </a:lnTo>
                  <a:lnTo>
                    <a:pt x="0" y="1544623"/>
                  </a:lnTo>
                  <a:lnTo>
                    <a:pt x="0" y="0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12534387" y="6393994"/>
              <a:ext cx="1456690" cy="568960"/>
            </a:xfrm>
            <a:custGeom>
              <a:avLst/>
              <a:gdLst/>
              <a:ahLst/>
              <a:cxnLst/>
              <a:rect l="l" t="t" r="r" b="b"/>
              <a:pathLst>
                <a:path w="1456690" h="568959">
                  <a:moveTo>
                    <a:pt x="0" y="568913"/>
                  </a:moveTo>
                  <a:lnTo>
                    <a:pt x="30899" y="532443"/>
                  </a:lnTo>
                  <a:lnTo>
                    <a:pt x="71260" y="485382"/>
                  </a:lnTo>
                  <a:lnTo>
                    <a:pt x="112289" y="439116"/>
                  </a:lnTo>
                  <a:lnTo>
                    <a:pt x="148927" y="399636"/>
                  </a:lnTo>
                  <a:lnTo>
                    <a:pt x="186475" y="361202"/>
                  </a:lnTo>
                  <a:lnTo>
                    <a:pt x="228089" y="321050"/>
                  </a:lnTo>
                  <a:lnTo>
                    <a:pt x="270850" y="282461"/>
                  </a:lnTo>
                  <a:lnTo>
                    <a:pt x="312299" y="247509"/>
                  </a:lnTo>
                  <a:lnTo>
                    <a:pt x="354753" y="214128"/>
                  </a:lnTo>
                  <a:lnTo>
                    <a:pt x="397269" y="182970"/>
                  </a:lnTo>
                  <a:lnTo>
                    <a:pt x="440750" y="153501"/>
                  </a:lnTo>
                  <a:lnTo>
                    <a:pt x="488846" y="123809"/>
                  </a:lnTo>
                  <a:lnTo>
                    <a:pt x="535970" y="97850"/>
                  </a:lnTo>
                  <a:lnTo>
                    <a:pt x="575533" y="78515"/>
                  </a:lnTo>
                  <a:lnTo>
                    <a:pt x="617838" y="60275"/>
                  </a:lnTo>
                  <a:lnTo>
                    <a:pt x="666215" y="42395"/>
                  </a:lnTo>
                  <a:lnTo>
                    <a:pt x="714383" y="27700"/>
                  </a:lnTo>
                  <a:lnTo>
                    <a:pt x="765610" y="15495"/>
                  </a:lnTo>
                  <a:lnTo>
                    <a:pt x="814616" y="7072"/>
                  </a:lnTo>
                  <a:lnTo>
                    <a:pt x="861376" y="2036"/>
                  </a:lnTo>
                  <a:lnTo>
                    <a:pt x="900805" y="128"/>
                  </a:lnTo>
                  <a:lnTo>
                    <a:pt x="918817" y="0"/>
                  </a:lnTo>
                  <a:lnTo>
                    <a:pt x="927835" y="124"/>
                  </a:lnTo>
                  <a:lnTo>
                    <a:pt x="967659" y="2141"/>
                  </a:lnTo>
                  <a:lnTo>
                    <a:pt x="1007475" y="6673"/>
                  </a:lnTo>
                  <a:lnTo>
                    <a:pt x="1046586" y="13641"/>
                  </a:lnTo>
                  <a:lnTo>
                    <a:pt x="1084355" y="22931"/>
                  </a:lnTo>
                  <a:lnTo>
                    <a:pt x="1122633" y="34966"/>
                  </a:lnTo>
                  <a:lnTo>
                    <a:pt x="1170887" y="54088"/>
                  </a:lnTo>
                  <a:lnTo>
                    <a:pt x="1215167" y="75682"/>
                  </a:lnTo>
                  <a:lnTo>
                    <a:pt x="1255113" y="98759"/>
                  </a:lnTo>
                  <a:lnTo>
                    <a:pt x="1289572" y="121571"/>
                  </a:lnTo>
                  <a:lnTo>
                    <a:pt x="1328909" y="151336"/>
                  </a:lnTo>
                  <a:lnTo>
                    <a:pt x="1362505" y="180292"/>
                  </a:lnTo>
                  <a:lnTo>
                    <a:pt x="1391140" y="207960"/>
                  </a:lnTo>
                  <a:lnTo>
                    <a:pt x="1418523" y="237391"/>
                  </a:lnTo>
                  <a:lnTo>
                    <a:pt x="1444066" y="267998"/>
                  </a:lnTo>
                  <a:lnTo>
                    <a:pt x="1454353" y="281225"/>
                  </a:lnTo>
                  <a:lnTo>
                    <a:pt x="1456301" y="283769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12658651" y="6494935"/>
              <a:ext cx="1332230" cy="467995"/>
            </a:xfrm>
            <a:custGeom>
              <a:avLst/>
              <a:gdLst/>
              <a:ahLst/>
              <a:cxnLst/>
              <a:rect l="l" t="t" r="r" b="b"/>
              <a:pathLst>
                <a:path w="1332230" h="467995">
                  <a:moveTo>
                    <a:pt x="0" y="467972"/>
                  </a:moveTo>
                  <a:lnTo>
                    <a:pt x="34778" y="428183"/>
                  </a:lnTo>
                  <a:lnTo>
                    <a:pt x="60611" y="399571"/>
                  </a:lnTo>
                  <a:lnTo>
                    <a:pt x="101563" y="356203"/>
                  </a:lnTo>
                  <a:lnTo>
                    <a:pt x="129993" y="327634"/>
                  </a:lnTo>
                  <a:lnTo>
                    <a:pt x="158992" y="299794"/>
                  </a:lnTo>
                  <a:lnTo>
                    <a:pt x="188580" y="272742"/>
                  </a:lnTo>
                  <a:lnTo>
                    <a:pt x="223315" y="242699"/>
                  </a:lnTo>
                  <a:lnTo>
                    <a:pt x="258819" y="213802"/>
                  </a:lnTo>
                  <a:lnTo>
                    <a:pt x="294172" y="186724"/>
                  </a:lnTo>
                  <a:lnTo>
                    <a:pt x="330241" y="160840"/>
                  </a:lnTo>
                  <a:lnTo>
                    <a:pt x="362064" y="139505"/>
                  </a:lnTo>
                  <a:lnTo>
                    <a:pt x="394438" y="119270"/>
                  </a:lnTo>
                  <a:lnTo>
                    <a:pt x="433777" y="96768"/>
                  </a:lnTo>
                  <a:lnTo>
                    <a:pt x="477859" y="74455"/>
                  </a:lnTo>
                  <a:lnTo>
                    <a:pt x="519810" y="55956"/>
                  </a:lnTo>
                  <a:lnTo>
                    <a:pt x="557625" y="41586"/>
                  </a:lnTo>
                  <a:lnTo>
                    <a:pt x="603030" y="27136"/>
                  </a:lnTo>
                  <a:lnTo>
                    <a:pt x="655093" y="14318"/>
                  </a:lnTo>
                  <a:lnTo>
                    <a:pt x="696334" y="6995"/>
                  </a:lnTo>
                  <a:lnTo>
                    <a:pt x="738245" y="2176"/>
                  </a:lnTo>
                  <a:lnTo>
                    <a:pt x="783350" y="0"/>
                  </a:lnTo>
                  <a:lnTo>
                    <a:pt x="798385" y="15"/>
                  </a:lnTo>
                  <a:lnTo>
                    <a:pt x="843049" y="2370"/>
                  </a:lnTo>
                  <a:lnTo>
                    <a:pt x="886653" y="8195"/>
                  </a:lnTo>
                  <a:lnTo>
                    <a:pt x="928286" y="17177"/>
                  </a:lnTo>
                  <a:lnTo>
                    <a:pt x="978676" y="32877"/>
                  </a:lnTo>
                  <a:lnTo>
                    <a:pt x="1014590" y="47417"/>
                  </a:lnTo>
                  <a:lnTo>
                    <a:pt x="1049639" y="64433"/>
                  </a:lnTo>
                  <a:lnTo>
                    <a:pt x="1083694" y="83816"/>
                  </a:lnTo>
                  <a:lnTo>
                    <a:pt x="1127126" y="112958"/>
                  </a:lnTo>
                  <a:lnTo>
                    <a:pt x="1168383" y="145877"/>
                  </a:lnTo>
                  <a:lnTo>
                    <a:pt x="1205472" y="180664"/>
                  </a:lnTo>
                  <a:lnTo>
                    <a:pt x="1240025" y="218576"/>
                  </a:lnTo>
                  <a:lnTo>
                    <a:pt x="1268906" y="255299"/>
                  </a:lnTo>
                  <a:lnTo>
                    <a:pt x="1297181" y="295303"/>
                  </a:lnTo>
                  <a:lnTo>
                    <a:pt x="1303777" y="305002"/>
                  </a:lnTo>
                  <a:lnTo>
                    <a:pt x="1310396" y="314682"/>
                  </a:lnTo>
                  <a:lnTo>
                    <a:pt x="1317080" y="324301"/>
                  </a:lnTo>
                  <a:lnTo>
                    <a:pt x="1319342" y="327578"/>
                  </a:lnTo>
                  <a:lnTo>
                    <a:pt x="1321666" y="330793"/>
                  </a:lnTo>
                  <a:lnTo>
                    <a:pt x="1324085" y="333945"/>
                  </a:lnTo>
                  <a:lnTo>
                    <a:pt x="1326629" y="337316"/>
                  </a:lnTo>
                  <a:lnTo>
                    <a:pt x="1329237" y="340531"/>
                  </a:lnTo>
                  <a:lnTo>
                    <a:pt x="1332043" y="343588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12785540" y="6595889"/>
              <a:ext cx="1205230" cy="367030"/>
            </a:xfrm>
            <a:custGeom>
              <a:avLst/>
              <a:gdLst/>
              <a:ahLst/>
              <a:cxnLst/>
              <a:rect l="l" t="t" r="r" b="b"/>
              <a:pathLst>
                <a:path w="1205230" h="367029">
                  <a:moveTo>
                    <a:pt x="0" y="367018"/>
                  </a:moveTo>
                  <a:lnTo>
                    <a:pt x="48837" y="315962"/>
                  </a:lnTo>
                  <a:lnTo>
                    <a:pt x="82544" y="283053"/>
                  </a:lnTo>
                  <a:lnTo>
                    <a:pt x="117088" y="251253"/>
                  </a:lnTo>
                  <a:lnTo>
                    <a:pt x="152487" y="220645"/>
                  </a:lnTo>
                  <a:lnTo>
                    <a:pt x="188621" y="191405"/>
                  </a:lnTo>
                  <a:lnTo>
                    <a:pt x="225595" y="163485"/>
                  </a:lnTo>
                  <a:lnTo>
                    <a:pt x="262576" y="137510"/>
                  </a:lnTo>
                  <a:lnTo>
                    <a:pt x="295694" y="115975"/>
                  </a:lnTo>
                  <a:lnTo>
                    <a:pt x="337734" y="91176"/>
                  </a:lnTo>
                  <a:lnTo>
                    <a:pt x="390168" y="64438"/>
                  </a:lnTo>
                  <a:lnTo>
                    <a:pt x="453687" y="38277"/>
                  </a:lnTo>
                  <a:lnTo>
                    <a:pt x="503439" y="22501"/>
                  </a:lnTo>
                  <a:lnTo>
                    <a:pt x="555867" y="10327"/>
                  </a:lnTo>
                  <a:lnTo>
                    <a:pt x="605453" y="3004"/>
                  </a:lnTo>
                  <a:lnTo>
                    <a:pt x="654864" y="0"/>
                  </a:lnTo>
                  <a:lnTo>
                    <a:pt x="687675" y="520"/>
                  </a:lnTo>
                  <a:lnTo>
                    <a:pt x="752877" y="8191"/>
                  </a:lnTo>
                  <a:lnTo>
                    <a:pt x="808365" y="22499"/>
                  </a:lnTo>
                  <a:lnTo>
                    <a:pt x="862109" y="43687"/>
                  </a:lnTo>
                  <a:lnTo>
                    <a:pt x="911986" y="70366"/>
                  </a:lnTo>
                  <a:lnTo>
                    <a:pt x="959216" y="102565"/>
                  </a:lnTo>
                  <a:lnTo>
                    <a:pt x="1003182" y="139758"/>
                  </a:lnTo>
                  <a:lnTo>
                    <a:pt x="1043497" y="181819"/>
                  </a:lnTo>
                  <a:lnTo>
                    <a:pt x="1078066" y="225837"/>
                  </a:lnTo>
                  <a:lnTo>
                    <a:pt x="1103776" y="262764"/>
                  </a:lnTo>
                  <a:lnTo>
                    <a:pt x="1111161" y="273605"/>
                  </a:lnTo>
                  <a:lnTo>
                    <a:pt x="1118604" y="284392"/>
                  </a:lnTo>
                  <a:lnTo>
                    <a:pt x="1121348" y="288277"/>
                  </a:lnTo>
                  <a:lnTo>
                    <a:pt x="1124080" y="292161"/>
                  </a:lnTo>
                  <a:lnTo>
                    <a:pt x="1126949" y="296015"/>
                  </a:lnTo>
                  <a:lnTo>
                    <a:pt x="1157308" y="329599"/>
                  </a:lnTo>
                  <a:lnTo>
                    <a:pt x="1192319" y="354830"/>
                  </a:lnTo>
                  <a:lnTo>
                    <a:pt x="1198686" y="358358"/>
                  </a:lnTo>
                  <a:lnTo>
                    <a:pt x="1205146" y="36151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12918910" y="6696770"/>
              <a:ext cx="929640" cy="266700"/>
            </a:xfrm>
            <a:custGeom>
              <a:avLst/>
              <a:gdLst/>
              <a:ahLst/>
              <a:cxnLst/>
              <a:rect l="l" t="t" r="r" b="b"/>
              <a:pathLst>
                <a:path w="929640" h="266700">
                  <a:moveTo>
                    <a:pt x="0" y="266137"/>
                  </a:moveTo>
                  <a:lnTo>
                    <a:pt x="40680" y="228419"/>
                  </a:lnTo>
                  <a:lnTo>
                    <a:pt x="82625" y="192516"/>
                  </a:lnTo>
                  <a:lnTo>
                    <a:pt x="122589" y="161008"/>
                  </a:lnTo>
                  <a:lnTo>
                    <a:pt x="163628" y="131282"/>
                  </a:lnTo>
                  <a:lnTo>
                    <a:pt x="197979" y="108319"/>
                  </a:lnTo>
                  <a:lnTo>
                    <a:pt x="236372" y="85124"/>
                  </a:lnTo>
                  <a:lnTo>
                    <a:pt x="291380" y="56691"/>
                  </a:lnTo>
                  <a:lnTo>
                    <a:pt x="355693" y="30699"/>
                  </a:lnTo>
                  <a:lnTo>
                    <a:pt x="392413" y="19364"/>
                  </a:lnTo>
                  <a:lnTo>
                    <a:pt x="429653" y="10471"/>
                  </a:lnTo>
                  <a:lnTo>
                    <a:pt x="467326" y="4166"/>
                  </a:lnTo>
                  <a:lnTo>
                    <a:pt x="535047" y="0"/>
                  </a:lnTo>
                  <a:lnTo>
                    <a:pt x="568907" y="1779"/>
                  </a:lnTo>
                  <a:lnTo>
                    <a:pt x="613208" y="8580"/>
                  </a:lnTo>
                  <a:lnTo>
                    <a:pt x="658227" y="21322"/>
                  </a:lnTo>
                  <a:lnTo>
                    <a:pt x="697559" y="37651"/>
                  </a:lnTo>
                  <a:lnTo>
                    <a:pt x="748274" y="66148"/>
                  </a:lnTo>
                  <a:lnTo>
                    <a:pt x="795494" y="101430"/>
                  </a:lnTo>
                  <a:lnTo>
                    <a:pt x="828029" y="131982"/>
                  </a:lnTo>
                  <a:lnTo>
                    <a:pt x="856139" y="163820"/>
                  </a:lnTo>
                  <a:lnTo>
                    <a:pt x="882894" y="199804"/>
                  </a:lnTo>
                  <a:lnTo>
                    <a:pt x="899837" y="224449"/>
                  </a:lnTo>
                  <a:lnTo>
                    <a:pt x="908302" y="236786"/>
                  </a:lnTo>
                  <a:lnTo>
                    <a:pt x="929364" y="26607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13064170" y="6797710"/>
              <a:ext cx="669925" cy="165735"/>
            </a:xfrm>
            <a:custGeom>
              <a:avLst/>
              <a:gdLst/>
              <a:ahLst/>
              <a:cxnLst/>
              <a:rect l="l" t="t" r="r" b="b"/>
              <a:pathLst>
                <a:path w="669925" h="165734">
                  <a:moveTo>
                    <a:pt x="0" y="165196"/>
                  </a:moveTo>
                  <a:lnTo>
                    <a:pt x="1560" y="163919"/>
                  </a:lnTo>
                  <a:lnTo>
                    <a:pt x="3120" y="162683"/>
                  </a:lnTo>
                  <a:lnTo>
                    <a:pt x="4680" y="161437"/>
                  </a:lnTo>
                  <a:lnTo>
                    <a:pt x="48863" y="127991"/>
                  </a:lnTo>
                  <a:lnTo>
                    <a:pt x="88827" y="100469"/>
                  </a:lnTo>
                  <a:lnTo>
                    <a:pt x="130422" y="74925"/>
                  </a:lnTo>
                  <a:lnTo>
                    <a:pt x="180203" y="49084"/>
                  </a:lnTo>
                  <a:lnTo>
                    <a:pt x="221770" y="31603"/>
                  </a:lnTo>
                  <a:lnTo>
                    <a:pt x="264389" y="17577"/>
                  </a:lnTo>
                  <a:lnTo>
                    <a:pt x="308084" y="7295"/>
                  </a:lnTo>
                  <a:lnTo>
                    <a:pt x="351025" y="1410"/>
                  </a:lnTo>
                  <a:lnTo>
                    <a:pt x="378621" y="0"/>
                  </a:lnTo>
                  <a:lnTo>
                    <a:pt x="392428" y="38"/>
                  </a:lnTo>
                  <a:lnTo>
                    <a:pt x="436960" y="4049"/>
                  </a:lnTo>
                  <a:lnTo>
                    <a:pt x="476331" y="13379"/>
                  </a:lnTo>
                  <a:lnTo>
                    <a:pt x="515043" y="28518"/>
                  </a:lnTo>
                  <a:lnTo>
                    <a:pt x="551187" y="48194"/>
                  </a:lnTo>
                  <a:lnTo>
                    <a:pt x="585479" y="72285"/>
                  </a:lnTo>
                  <a:lnTo>
                    <a:pt x="617935" y="101204"/>
                  </a:lnTo>
                  <a:lnTo>
                    <a:pt x="647079" y="134098"/>
                  </a:lnTo>
                  <a:lnTo>
                    <a:pt x="664242" y="157282"/>
                  </a:lnTo>
                  <a:lnTo>
                    <a:pt x="669780" y="165196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13234746" y="6898521"/>
              <a:ext cx="375920" cy="64769"/>
            </a:xfrm>
            <a:custGeom>
              <a:avLst/>
              <a:gdLst/>
              <a:ahLst/>
              <a:cxnLst/>
              <a:rect l="l" t="t" r="r" b="b"/>
              <a:pathLst>
                <a:path w="375919" h="64770">
                  <a:moveTo>
                    <a:pt x="0" y="64385"/>
                  </a:moveTo>
                  <a:lnTo>
                    <a:pt x="50133" y="38696"/>
                  </a:lnTo>
                  <a:lnTo>
                    <a:pt x="87215" y="23751"/>
                  </a:lnTo>
                  <a:lnTo>
                    <a:pt x="131236" y="10544"/>
                  </a:lnTo>
                  <a:lnTo>
                    <a:pt x="160319" y="4617"/>
                  </a:lnTo>
                  <a:lnTo>
                    <a:pt x="167827" y="3371"/>
                  </a:lnTo>
                  <a:lnTo>
                    <a:pt x="206245" y="125"/>
                  </a:lnTo>
                  <a:lnTo>
                    <a:pt x="212831" y="0"/>
                  </a:lnTo>
                  <a:lnTo>
                    <a:pt x="219385" y="31"/>
                  </a:lnTo>
                  <a:lnTo>
                    <a:pt x="258086" y="3853"/>
                  </a:lnTo>
                  <a:lnTo>
                    <a:pt x="268557" y="6177"/>
                  </a:lnTo>
                  <a:lnTo>
                    <a:pt x="275499" y="7863"/>
                  </a:lnTo>
                  <a:lnTo>
                    <a:pt x="282410" y="9894"/>
                  </a:lnTo>
                  <a:lnTo>
                    <a:pt x="289184" y="12313"/>
                  </a:lnTo>
                  <a:lnTo>
                    <a:pt x="296922" y="15057"/>
                  </a:lnTo>
                  <a:lnTo>
                    <a:pt x="333550" y="33454"/>
                  </a:lnTo>
                  <a:lnTo>
                    <a:pt x="366973" y="56909"/>
                  </a:lnTo>
                  <a:lnTo>
                    <a:pt x="372983" y="62123"/>
                  </a:lnTo>
                  <a:lnTo>
                    <a:pt x="373842" y="62856"/>
                  </a:lnTo>
                  <a:lnTo>
                    <a:pt x="374700" y="63621"/>
                  </a:lnTo>
                  <a:lnTo>
                    <a:pt x="375559" y="64385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12446067" y="6293106"/>
              <a:ext cx="1544955" cy="628015"/>
            </a:xfrm>
            <a:custGeom>
              <a:avLst/>
              <a:gdLst/>
              <a:ahLst/>
              <a:cxnLst/>
              <a:rect l="l" t="t" r="r" b="b"/>
              <a:pathLst>
                <a:path w="1544955" h="628015">
                  <a:moveTo>
                    <a:pt x="0" y="627683"/>
                  </a:moveTo>
                  <a:lnTo>
                    <a:pt x="3978" y="623034"/>
                  </a:lnTo>
                  <a:lnTo>
                    <a:pt x="7926" y="618385"/>
                  </a:lnTo>
                  <a:lnTo>
                    <a:pt x="11873" y="613747"/>
                  </a:lnTo>
                  <a:lnTo>
                    <a:pt x="55066" y="562672"/>
                  </a:lnTo>
                  <a:lnTo>
                    <a:pt x="98572" y="511959"/>
                  </a:lnTo>
                  <a:lnTo>
                    <a:pt x="132790" y="473375"/>
                  </a:lnTo>
                  <a:lnTo>
                    <a:pt x="167662" y="435536"/>
                  </a:lnTo>
                  <a:lnTo>
                    <a:pt x="203268" y="398575"/>
                  </a:lnTo>
                  <a:lnTo>
                    <a:pt x="239689" y="362623"/>
                  </a:lnTo>
                  <a:lnTo>
                    <a:pt x="275779" y="328852"/>
                  </a:lnTo>
                  <a:lnTo>
                    <a:pt x="312702" y="296196"/>
                  </a:lnTo>
                  <a:lnTo>
                    <a:pt x="348848" y="265955"/>
                  </a:lnTo>
                  <a:lnTo>
                    <a:pt x="385684" y="236805"/>
                  </a:lnTo>
                  <a:lnTo>
                    <a:pt x="418999" y="211863"/>
                  </a:lnTo>
                  <a:lnTo>
                    <a:pt x="452871" y="187881"/>
                  </a:lnTo>
                  <a:lnTo>
                    <a:pt x="487308" y="164938"/>
                  </a:lnTo>
                  <a:lnTo>
                    <a:pt x="522319" y="143112"/>
                  </a:lnTo>
                  <a:lnTo>
                    <a:pt x="563655" y="119383"/>
                  </a:lnTo>
                  <a:lnTo>
                    <a:pt x="605989" y="97364"/>
                  </a:lnTo>
                  <a:lnTo>
                    <a:pt x="649402" y="77250"/>
                  </a:lnTo>
                  <a:lnTo>
                    <a:pt x="693874" y="59146"/>
                  </a:lnTo>
                  <a:lnTo>
                    <a:pt x="734268" y="44808"/>
                  </a:lnTo>
                  <a:lnTo>
                    <a:pt x="777002" y="31798"/>
                  </a:lnTo>
                  <a:lnTo>
                    <a:pt x="835961" y="17499"/>
                  </a:lnTo>
                  <a:lnTo>
                    <a:pt x="880076" y="9552"/>
                  </a:lnTo>
                  <a:lnTo>
                    <a:pt x="923406" y="4027"/>
                  </a:lnTo>
                  <a:lnTo>
                    <a:pt x="963101" y="1032"/>
                  </a:lnTo>
                  <a:lnTo>
                    <a:pt x="999163" y="0"/>
                  </a:lnTo>
                  <a:lnTo>
                    <a:pt x="1017197" y="141"/>
                  </a:lnTo>
                  <a:lnTo>
                    <a:pt x="1056235" y="1928"/>
                  </a:lnTo>
                  <a:lnTo>
                    <a:pt x="1098121" y="6202"/>
                  </a:lnTo>
                  <a:lnTo>
                    <a:pt x="1136799" y="12425"/>
                  </a:lnTo>
                  <a:lnTo>
                    <a:pt x="1189838" y="24675"/>
                  </a:lnTo>
                  <a:lnTo>
                    <a:pt x="1226855" y="35832"/>
                  </a:lnTo>
                  <a:lnTo>
                    <a:pt x="1263322" y="49062"/>
                  </a:lnTo>
                  <a:lnTo>
                    <a:pt x="1300826" y="65012"/>
                  </a:lnTo>
                  <a:lnTo>
                    <a:pt x="1344127" y="86556"/>
                  </a:lnTo>
                  <a:lnTo>
                    <a:pt x="1384291" y="109727"/>
                  </a:lnTo>
                  <a:lnTo>
                    <a:pt x="1425464" y="136867"/>
                  </a:lnTo>
                  <a:lnTo>
                    <a:pt x="1461107" y="163446"/>
                  </a:lnTo>
                  <a:lnTo>
                    <a:pt x="1492123" y="189177"/>
                  </a:lnTo>
                  <a:lnTo>
                    <a:pt x="1522016" y="216502"/>
                  </a:lnTo>
                  <a:lnTo>
                    <a:pt x="1539033" y="233288"/>
                  </a:lnTo>
                  <a:lnTo>
                    <a:pt x="1544623" y="23900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12446061" y="5418274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5" h="1544954">
                  <a:moveTo>
                    <a:pt x="0" y="1544623"/>
                  </a:moveTo>
                  <a:lnTo>
                    <a:pt x="1544623" y="1544623"/>
                  </a:lnTo>
                  <a:lnTo>
                    <a:pt x="1544623" y="0"/>
                  </a:lnTo>
                  <a:lnTo>
                    <a:pt x="0" y="0"/>
                  </a:lnTo>
                  <a:lnTo>
                    <a:pt x="0" y="1544623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4" name="object 1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41298" y="5410316"/>
              <a:ext cx="1560545" cy="1560553"/>
            </a:xfrm>
            <a:prstGeom prst="rect">
              <a:avLst/>
            </a:prstGeom>
          </p:spPr>
        </p:pic>
        <p:pic>
          <p:nvPicPr>
            <p:cNvPr id="125" name="object 1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644490" y="5408024"/>
              <a:ext cx="1560545" cy="1563473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438104" y="8031637"/>
              <a:ext cx="1560545" cy="1560552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4541298" y="8031635"/>
              <a:ext cx="1560546" cy="1560553"/>
            </a:xfrm>
            <a:prstGeom prst="rect">
              <a:avLst/>
            </a:prstGeom>
          </p:spPr>
        </p:pic>
        <p:sp>
          <p:nvSpPr>
            <p:cNvPr id="128" name="object 128"/>
            <p:cNvSpPr/>
            <p:nvPr/>
          </p:nvSpPr>
          <p:spPr>
            <a:xfrm>
              <a:off x="17316976" y="8039611"/>
              <a:ext cx="880110" cy="793750"/>
            </a:xfrm>
            <a:custGeom>
              <a:avLst/>
              <a:gdLst/>
              <a:ahLst/>
              <a:cxnLst/>
              <a:rect l="l" t="t" r="r" b="b"/>
              <a:pathLst>
                <a:path w="880109" h="793750">
                  <a:moveTo>
                    <a:pt x="0" y="0"/>
                  </a:moveTo>
                  <a:lnTo>
                    <a:pt x="21493" y="47189"/>
                  </a:lnTo>
                  <a:lnTo>
                    <a:pt x="44346" y="93443"/>
                  </a:lnTo>
                  <a:lnTo>
                    <a:pt x="76892" y="153667"/>
                  </a:lnTo>
                  <a:lnTo>
                    <a:pt x="114650" y="216866"/>
                  </a:lnTo>
                  <a:lnTo>
                    <a:pt x="136005" y="249967"/>
                  </a:lnTo>
                  <a:lnTo>
                    <a:pt x="158103" y="282442"/>
                  </a:lnTo>
                  <a:lnTo>
                    <a:pt x="180936" y="314262"/>
                  </a:lnTo>
                  <a:lnTo>
                    <a:pt x="204546" y="345484"/>
                  </a:lnTo>
                  <a:lnTo>
                    <a:pt x="228864" y="376008"/>
                  </a:lnTo>
                  <a:lnTo>
                    <a:pt x="253885" y="405807"/>
                  </a:lnTo>
                  <a:lnTo>
                    <a:pt x="279604" y="434855"/>
                  </a:lnTo>
                  <a:lnTo>
                    <a:pt x="319969" y="477516"/>
                  </a:lnTo>
                  <a:lnTo>
                    <a:pt x="361905" y="518246"/>
                  </a:lnTo>
                  <a:lnTo>
                    <a:pt x="396021" y="548857"/>
                  </a:lnTo>
                  <a:lnTo>
                    <a:pt x="431065" y="578087"/>
                  </a:lnTo>
                  <a:lnTo>
                    <a:pt x="472475" y="609815"/>
                  </a:lnTo>
                  <a:lnTo>
                    <a:pt x="515031" y="639540"/>
                  </a:lnTo>
                  <a:lnTo>
                    <a:pt x="558213" y="666872"/>
                  </a:lnTo>
                  <a:lnTo>
                    <a:pt x="602400" y="692052"/>
                  </a:lnTo>
                  <a:lnTo>
                    <a:pt x="639254" y="711007"/>
                  </a:lnTo>
                  <a:lnTo>
                    <a:pt x="676680" y="728407"/>
                  </a:lnTo>
                  <a:lnTo>
                    <a:pt x="713530" y="743799"/>
                  </a:lnTo>
                  <a:lnTo>
                    <a:pt x="750804" y="757715"/>
                  </a:lnTo>
                  <a:lnTo>
                    <a:pt x="805076" y="775065"/>
                  </a:lnTo>
                  <a:lnTo>
                    <a:pt x="851623" y="787322"/>
                  </a:lnTo>
                  <a:lnTo>
                    <a:pt x="865836" y="790601"/>
                  </a:lnTo>
                  <a:lnTo>
                    <a:pt x="880088" y="793682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16652454" y="8039626"/>
              <a:ext cx="623570" cy="445134"/>
            </a:xfrm>
            <a:custGeom>
              <a:avLst/>
              <a:gdLst/>
              <a:ahLst/>
              <a:cxnLst/>
              <a:rect l="l" t="t" r="r" b="b"/>
              <a:pathLst>
                <a:path w="623569" h="445134">
                  <a:moveTo>
                    <a:pt x="0" y="444949"/>
                  </a:moveTo>
                  <a:lnTo>
                    <a:pt x="37706" y="434118"/>
                  </a:lnTo>
                  <a:lnTo>
                    <a:pt x="75635" y="421474"/>
                  </a:lnTo>
                  <a:lnTo>
                    <a:pt x="125907" y="401941"/>
                  </a:lnTo>
                  <a:lnTo>
                    <a:pt x="169324" y="382502"/>
                  </a:lnTo>
                  <a:lnTo>
                    <a:pt x="206089" y="364065"/>
                  </a:lnTo>
                  <a:lnTo>
                    <a:pt x="242435" y="344006"/>
                  </a:lnTo>
                  <a:lnTo>
                    <a:pt x="278301" y="322357"/>
                  </a:lnTo>
                  <a:lnTo>
                    <a:pt x="315204" y="298055"/>
                  </a:lnTo>
                  <a:lnTo>
                    <a:pt x="353004" y="270968"/>
                  </a:lnTo>
                  <a:lnTo>
                    <a:pt x="395756" y="237467"/>
                  </a:lnTo>
                  <a:lnTo>
                    <a:pt x="442879" y="196859"/>
                  </a:lnTo>
                  <a:lnTo>
                    <a:pt x="489354" y="152721"/>
                  </a:lnTo>
                  <a:lnTo>
                    <a:pt x="535044" y="105074"/>
                  </a:lnTo>
                  <a:lnTo>
                    <a:pt x="574117" y="60754"/>
                  </a:lnTo>
                  <a:lnTo>
                    <a:pt x="607130" y="20536"/>
                  </a:lnTo>
                  <a:lnTo>
                    <a:pt x="623216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" name="object 13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7988787" y="8031653"/>
              <a:ext cx="216235" cy="162476"/>
            </a:xfrm>
            <a:prstGeom prst="rect">
              <a:avLst/>
            </a:prstGeom>
          </p:spPr>
        </p:pic>
        <p:sp>
          <p:nvSpPr>
            <p:cNvPr id="131" name="object 131"/>
            <p:cNvSpPr/>
            <p:nvPr/>
          </p:nvSpPr>
          <p:spPr>
            <a:xfrm>
              <a:off x="17872480" y="8039611"/>
              <a:ext cx="325120" cy="254000"/>
            </a:xfrm>
            <a:custGeom>
              <a:avLst/>
              <a:gdLst/>
              <a:ahLst/>
              <a:cxnLst/>
              <a:rect l="l" t="t" r="r" b="b"/>
              <a:pathLst>
                <a:path w="325119" h="254000">
                  <a:moveTo>
                    <a:pt x="0" y="0"/>
                  </a:moveTo>
                  <a:lnTo>
                    <a:pt x="28739" y="35471"/>
                  </a:lnTo>
                  <a:lnTo>
                    <a:pt x="58909" y="69411"/>
                  </a:lnTo>
                  <a:lnTo>
                    <a:pt x="90679" y="101834"/>
                  </a:lnTo>
                  <a:lnTo>
                    <a:pt x="123901" y="132372"/>
                  </a:lnTo>
                  <a:lnTo>
                    <a:pt x="157050" y="159601"/>
                  </a:lnTo>
                  <a:lnTo>
                    <a:pt x="198438" y="189313"/>
                  </a:lnTo>
                  <a:lnTo>
                    <a:pt x="246587" y="218306"/>
                  </a:lnTo>
                  <a:lnTo>
                    <a:pt x="281658" y="235942"/>
                  </a:lnTo>
                  <a:lnTo>
                    <a:pt x="318279" y="251444"/>
                  </a:lnTo>
                  <a:lnTo>
                    <a:pt x="324576" y="253824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17757105" y="8039611"/>
              <a:ext cx="440055" cy="359410"/>
            </a:xfrm>
            <a:custGeom>
              <a:avLst/>
              <a:gdLst/>
              <a:ahLst/>
              <a:cxnLst/>
              <a:rect l="l" t="t" r="r" b="b"/>
              <a:pathLst>
                <a:path w="440055" h="359409">
                  <a:moveTo>
                    <a:pt x="0" y="0"/>
                  </a:moveTo>
                  <a:lnTo>
                    <a:pt x="38221" y="53891"/>
                  </a:lnTo>
                  <a:lnTo>
                    <a:pt x="79159" y="105159"/>
                  </a:lnTo>
                  <a:lnTo>
                    <a:pt x="112631" y="142792"/>
                  </a:lnTo>
                  <a:lnTo>
                    <a:pt x="147681" y="178518"/>
                  </a:lnTo>
                  <a:lnTo>
                    <a:pt x="181138" y="209417"/>
                  </a:lnTo>
                  <a:lnTo>
                    <a:pt x="211158" y="234576"/>
                  </a:lnTo>
                  <a:lnTo>
                    <a:pt x="249407" y="263380"/>
                  </a:lnTo>
                  <a:lnTo>
                    <a:pt x="293693" y="292407"/>
                  </a:lnTo>
                  <a:lnTo>
                    <a:pt x="344401" y="320362"/>
                  </a:lnTo>
                  <a:lnTo>
                    <a:pt x="383751" y="338505"/>
                  </a:lnTo>
                  <a:lnTo>
                    <a:pt x="424322" y="354146"/>
                  </a:lnTo>
                  <a:lnTo>
                    <a:pt x="434730" y="357706"/>
                  </a:lnTo>
                  <a:lnTo>
                    <a:pt x="439955" y="359392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17647234" y="8039611"/>
              <a:ext cx="549910" cy="464184"/>
            </a:xfrm>
            <a:custGeom>
              <a:avLst/>
              <a:gdLst/>
              <a:ahLst/>
              <a:cxnLst/>
              <a:rect l="l" t="t" r="r" b="b"/>
              <a:pathLst>
                <a:path w="549909" h="464184">
                  <a:moveTo>
                    <a:pt x="0" y="0"/>
                  </a:moveTo>
                  <a:lnTo>
                    <a:pt x="27582" y="44674"/>
                  </a:lnTo>
                  <a:lnTo>
                    <a:pt x="56446" y="87457"/>
                  </a:lnTo>
                  <a:lnTo>
                    <a:pt x="97131" y="141944"/>
                  </a:lnTo>
                  <a:lnTo>
                    <a:pt x="133373" y="185667"/>
                  </a:lnTo>
                  <a:lnTo>
                    <a:pt x="164020" y="219596"/>
                  </a:lnTo>
                  <a:lnTo>
                    <a:pt x="199588" y="255656"/>
                  </a:lnTo>
                  <a:lnTo>
                    <a:pt x="240515" y="293098"/>
                  </a:lnTo>
                  <a:lnTo>
                    <a:pt x="275021" y="321587"/>
                  </a:lnTo>
                  <a:lnTo>
                    <a:pt x="316178" y="352104"/>
                  </a:lnTo>
                  <a:lnTo>
                    <a:pt x="352840" y="376246"/>
                  </a:lnTo>
                  <a:lnTo>
                    <a:pt x="390553" y="398291"/>
                  </a:lnTo>
                  <a:lnTo>
                    <a:pt x="428825" y="417968"/>
                  </a:lnTo>
                  <a:lnTo>
                    <a:pt x="467922" y="435431"/>
                  </a:lnTo>
                  <a:lnTo>
                    <a:pt x="508539" y="450854"/>
                  </a:lnTo>
                  <a:lnTo>
                    <a:pt x="529101" y="457667"/>
                  </a:lnTo>
                  <a:lnTo>
                    <a:pt x="549815" y="463881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4" name="object 13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6644496" y="8031667"/>
              <a:ext cx="213407" cy="126038"/>
            </a:xfrm>
            <a:prstGeom prst="rect">
              <a:avLst/>
            </a:prstGeom>
          </p:spPr>
        </p:pic>
        <p:sp>
          <p:nvSpPr>
            <p:cNvPr id="135" name="object 135"/>
            <p:cNvSpPr/>
            <p:nvPr/>
          </p:nvSpPr>
          <p:spPr>
            <a:xfrm>
              <a:off x="17541090" y="8039611"/>
              <a:ext cx="655955" cy="567690"/>
            </a:xfrm>
            <a:custGeom>
              <a:avLst/>
              <a:gdLst/>
              <a:ahLst/>
              <a:cxnLst/>
              <a:rect l="l" t="t" r="r" b="b"/>
              <a:pathLst>
                <a:path w="655955" h="567690">
                  <a:moveTo>
                    <a:pt x="0" y="0"/>
                  </a:moveTo>
                  <a:lnTo>
                    <a:pt x="18473" y="33649"/>
                  </a:lnTo>
                  <a:lnTo>
                    <a:pt x="37778" y="66678"/>
                  </a:lnTo>
                  <a:lnTo>
                    <a:pt x="74663" y="124631"/>
                  </a:lnTo>
                  <a:lnTo>
                    <a:pt x="114132" y="180361"/>
                  </a:lnTo>
                  <a:lnTo>
                    <a:pt x="153140" y="230064"/>
                  </a:lnTo>
                  <a:lnTo>
                    <a:pt x="194276" y="277562"/>
                  </a:lnTo>
                  <a:lnTo>
                    <a:pt x="233428" y="318643"/>
                  </a:lnTo>
                  <a:lnTo>
                    <a:pt x="274316" y="357549"/>
                  </a:lnTo>
                  <a:lnTo>
                    <a:pt x="318409" y="395296"/>
                  </a:lnTo>
                  <a:lnTo>
                    <a:pt x="364261" y="430280"/>
                  </a:lnTo>
                  <a:lnTo>
                    <a:pt x="403965" y="457229"/>
                  </a:lnTo>
                  <a:lnTo>
                    <a:pt x="444792" y="481964"/>
                  </a:lnTo>
                  <a:lnTo>
                    <a:pt x="488257" y="505174"/>
                  </a:lnTo>
                  <a:lnTo>
                    <a:pt x="532727" y="525785"/>
                  </a:lnTo>
                  <a:lnTo>
                    <a:pt x="579039" y="544025"/>
                  </a:lnTo>
                  <a:lnTo>
                    <a:pt x="621782" y="558161"/>
                  </a:lnTo>
                  <a:lnTo>
                    <a:pt x="647383" y="565389"/>
                  </a:lnTo>
                  <a:lnTo>
                    <a:pt x="655959" y="567605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16652454" y="8039616"/>
              <a:ext cx="345440" cy="216535"/>
            </a:xfrm>
            <a:custGeom>
              <a:avLst/>
              <a:gdLst/>
              <a:ahLst/>
              <a:cxnLst/>
              <a:rect l="l" t="t" r="r" b="b"/>
              <a:pathLst>
                <a:path w="345440" h="216534">
                  <a:moveTo>
                    <a:pt x="0" y="215920"/>
                  </a:moveTo>
                  <a:lnTo>
                    <a:pt x="3560" y="214705"/>
                  </a:lnTo>
                  <a:lnTo>
                    <a:pt x="7162" y="213501"/>
                  </a:lnTo>
                  <a:lnTo>
                    <a:pt x="10722" y="212255"/>
                  </a:lnTo>
                  <a:lnTo>
                    <a:pt x="51029" y="196952"/>
                  </a:lnTo>
                  <a:lnTo>
                    <a:pt x="90646" y="179450"/>
                  </a:lnTo>
                  <a:lnTo>
                    <a:pt x="132278" y="158246"/>
                  </a:lnTo>
                  <a:lnTo>
                    <a:pt x="169914" y="136620"/>
                  </a:lnTo>
                  <a:lnTo>
                    <a:pt x="210987" y="110069"/>
                  </a:lnTo>
                  <a:lnTo>
                    <a:pt x="254714" y="78305"/>
                  </a:lnTo>
                  <a:lnTo>
                    <a:pt x="285323" y="53806"/>
                  </a:lnTo>
                  <a:lnTo>
                    <a:pt x="323067" y="20893"/>
                  </a:lnTo>
                  <a:lnTo>
                    <a:pt x="334261" y="10535"/>
                  </a:lnTo>
                  <a:lnTo>
                    <a:pt x="345329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17427811" y="8039611"/>
              <a:ext cx="769620" cy="681355"/>
            </a:xfrm>
            <a:custGeom>
              <a:avLst/>
              <a:gdLst/>
              <a:ahLst/>
              <a:cxnLst/>
              <a:rect l="l" t="t" r="r" b="b"/>
              <a:pathLst>
                <a:path w="769619" h="681354">
                  <a:moveTo>
                    <a:pt x="0" y="0"/>
                  </a:moveTo>
                  <a:lnTo>
                    <a:pt x="28647" y="56744"/>
                  </a:lnTo>
                  <a:lnTo>
                    <a:pt x="59485" y="112028"/>
                  </a:lnTo>
                  <a:lnTo>
                    <a:pt x="81940" y="149143"/>
                  </a:lnTo>
                  <a:lnTo>
                    <a:pt x="105365" y="185496"/>
                  </a:lnTo>
                  <a:lnTo>
                    <a:pt x="129745" y="221049"/>
                  </a:lnTo>
                  <a:lnTo>
                    <a:pt x="155063" y="255761"/>
                  </a:lnTo>
                  <a:lnTo>
                    <a:pt x="184121" y="293092"/>
                  </a:lnTo>
                  <a:lnTo>
                    <a:pt x="214287" y="329283"/>
                  </a:lnTo>
                  <a:lnTo>
                    <a:pt x="245547" y="364279"/>
                  </a:lnTo>
                  <a:lnTo>
                    <a:pt x="277886" y="398029"/>
                  </a:lnTo>
                  <a:lnTo>
                    <a:pt x="309018" y="428333"/>
                  </a:lnTo>
                  <a:lnTo>
                    <a:pt x="341036" y="457389"/>
                  </a:lnTo>
                  <a:lnTo>
                    <a:pt x="375962" y="486688"/>
                  </a:lnTo>
                  <a:lnTo>
                    <a:pt x="410075" y="513062"/>
                  </a:lnTo>
                  <a:lnTo>
                    <a:pt x="455654" y="545094"/>
                  </a:lnTo>
                  <a:lnTo>
                    <a:pt x="502244" y="574236"/>
                  </a:lnTo>
                  <a:lnTo>
                    <a:pt x="549727" y="600407"/>
                  </a:lnTo>
                  <a:lnTo>
                    <a:pt x="590613" y="620280"/>
                  </a:lnTo>
                  <a:lnTo>
                    <a:pt x="641446" y="641708"/>
                  </a:lnTo>
                  <a:lnTo>
                    <a:pt x="685727" y="657582"/>
                  </a:lnTo>
                  <a:lnTo>
                    <a:pt x="733014" y="671812"/>
                  </a:lnTo>
                  <a:lnTo>
                    <a:pt x="760163" y="678757"/>
                  </a:lnTo>
                  <a:lnTo>
                    <a:pt x="769233" y="680879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16652454" y="8039593"/>
              <a:ext cx="489584" cy="331470"/>
            </a:xfrm>
            <a:custGeom>
              <a:avLst/>
              <a:gdLst/>
              <a:ahLst/>
              <a:cxnLst/>
              <a:rect l="l" t="t" r="r" b="b"/>
              <a:pathLst>
                <a:path w="489584" h="331470">
                  <a:moveTo>
                    <a:pt x="0" y="330879"/>
                  </a:moveTo>
                  <a:lnTo>
                    <a:pt x="44807" y="316323"/>
                  </a:lnTo>
                  <a:lnTo>
                    <a:pt x="98657" y="295166"/>
                  </a:lnTo>
                  <a:lnTo>
                    <a:pt x="137084" y="277572"/>
                  </a:lnTo>
                  <a:lnTo>
                    <a:pt x="177277" y="256852"/>
                  </a:lnTo>
                  <a:lnTo>
                    <a:pt x="216621" y="234160"/>
                  </a:lnTo>
                  <a:lnTo>
                    <a:pt x="255805" y="209053"/>
                  </a:lnTo>
                  <a:lnTo>
                    <a:pt x="293946" y="182113"/>
                  </a:lnTo>
                  <a:lnTo>
                    <a:pt x="335228" y="150024"/>
                  </a:lnTo>
                  <a:lnTo>
                    <a:pt x="367496" y="122719"/>
                  </a:lnTo>
                  <a:lnTo>
                    <a:pt x="405562" y="87828"/>
                  </a:lnTo>
                  <a:lnTo>
                    <a:pt x="442557" y="50973"/>
                  </a:lnTo>
                  <a:lnTo>
                    <a:pt x="472301" y="19123"/>
                  </a:lnTo>
                  <a:lnTo>
                    <a:pt x="487660" y="1874"/>
                  </a:lnTo>
                  <a:lnTo>
                    <a:pt x="488487" y="952"/>
                  </a:lnTo>
                  <a:lnTo>
                    <a:pt x="489314" y="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16652454" y="8197060"/>
              <a:ext cx="1544955" cy="749300"/>
            </a:xfrm>
            <a:custGeom>
              <a:avLst/>
              <a:gdLst/>
              <a:ahLst/>
              <a:cxnLst/>
              <a:rect l="l" t="t" r="r" b="b"/>
              <a:pathLst>
                <a:path w="1544955" h="749300">
                  <a:moveTo>
                    <a:pt x="0" y="400993"/>
                  </a:moveTo>
                  <a:lnTo>
                    <a:pt x="43268" y="389600"/>
                  </a:lnTo>
                  <a:lnTo>
                    <a:pt x="80936" y="377994"/>
                  </a:lnTo>
                  <a:lnTo>
                    <a:pt x="127145" y="361573"/>
                  </a:lnTo>
                  <a:lnTo>
                    <a:pt x="164434" y="346531"/>
                  </a:lnTo>
                  <a:lnTo>
                    <a:pt x="207292" y="327246"/>
                  </a:lnTo>
                  <a:lnTo>
                    <a:pt x="271502" y="294121"/>
                  </a:lnTo>
                  <a:lnTo>
                    <a:pt x="333874" y="256850"/>
                  </a:lnTo>
                  <a:lnTo>
                    <a:pt x="366881" y="234937"/>
                  </a:lnTo>
                  <a:lnTo>
                    <a:pt x="399275" y="211909"/>
                  </a:lnTo>
                  <a:lnTo>
                    <a:pt x="437817" y="182435"/>
                  </a:lnTo>
                  <a:lnTo>
                    <a:pt x="475409" y="151429"/>
                  </a:lnTo>
                  <a:lnTo>
                    <a:pt x="515647" y="115649"/>
                  </a:lnTo>
                  <a:lnTo>
                    <a:pt x="554684" y="78196"/>
                  </a:lnTo>
                  <a:lnTo>
                    <a:pt x="591919" y="39828"/>
                  </a:lnTo>
                  <a:lnTo>
                    <a:pt x="627959" y="0"/>
                  </a:lnTo>
                  <a:lnTo>
                    <a:pt x="645198" y="32276"/>
                  </a:lnTo>
                  <a:lnTo>
                    <a:pt x="681535" y="95513"/>
                  </a:lnTo>
                  <a:lnTo>
                    <a:pt x="719534" y="155733"/>
                  </a:lnTo>
                  <a:lnTo>
                    <a:pt x="758990" y="212949"/>
                  </a:lnTo>
                  <a:lnTo>
                    <a:pt x="809649" y="279709"/>
                  </a:lnTo>
                  <a:lnTo>
                    <a:pt x="840834" y="317531"/>
                  </a:lnTo>
                  <a:lnTo>
                    <a:pt x="873050" y="354252"/>
                  </a:lnTo>
                  <a:lnTo>
                    <a:pt x="906279" y="389815"/>
                  </a:lnTo>
                  <a:lnTo>
                    <a:pt x="940505" y="424165"/>
                  </a:lnTo>
                  <a:lnTo>
                    <a:pt x="973574" y="455289"/>
                  </a:lnTo>
                  <a:lnTo>
                    <a:pt x="1007512" y="485229"/>
                  </a:lnTo>
                  <a:lnTo>
                    <a:pt x="1042304" y="513919"/>
                  </a:lnTo>
                  <a:lnTo>
                    <a:pt x="1077935" y="541292"/>
                  </a:lnTo>
                  <a:lnTo>
                    <a:pt x="1115703" y="568190"/>
                  </a:lnTo>
                  <a:lnTo>
                    <a:pt x="1154306" y="593561"/>
                  </a:lnTo>
                  <a:lnTo>
                    <a:pt x="1193696" y="617352"/>
                  </a:lnTo>
                  <a:lnTo>
                    <a:pt x="1233826" y="639509"/>
                  </a:lnTo>
                  <a:lnTo>
                    <a:pt x="1300842" y="672080"/>
                  </a:lnTo>
                  <a:lnTo>
                    <a:pt x="1369508" y="700041"/>
                  </a:lnTo>
                  <a:lnTo>
                    <a:pt x="1433851" y="721568"/>
                  </a:lnTo>
                  <a:lnTo>
                    <a:pt x="1499169" y="739035"/>
                  </a:lnTo>
                  <a:lnTo>
                    <a:pt x="1533228" y="746471"/>
                  </a:lnTo>
                  <a:lnTo>
                    <a:pt x="1544623" y="748710"/>
                  </a:lnTo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16652448" y="8039608"/>
              <a:ext cx="1544955" cy="1544955"/>
            </a:xfrm>
            <a:custGeom>
              <a:avLst/>
              <a:gdLst/>
              <a:ahLst/>
              <a:cxnLst/>
              <a:rect l="l" t="t" r="r" b="b"/>
              <a:pathLst>
                <a:path w="1544955" h="1544954">
                  <a:moveTo>
                    <a:pt x="0" y="0"/>
                  </a:moveTo>
                  <a:lnTo>
                    <a:pt x="1544623" y="0"/>
                  </a:lnTo>
                  <a:lnTo>
                    <a:pt x="1544623" y="1544623"/>
                  </a:lnTo>
                  <a:lnTo>
                    <a:pt x="0" y="1544623"/>
                  </a:lnTo>
                  <a:lnTo>
                    <a:pt x="0" y="0"/>
                  </a:lnTo>
                  <a:close/>
                </a:path>
              </a:pathLst>
            </a:custGeom>
            <a:ln w="15915">
              <a:solidFill>
                <a:srgbClr val="01010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1" name="object 14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17782" y="1800993"/>
              <a:ext cx="11601740" cy="62825"/>
            </a:xfrm>
            <a:prstGeom prst="rect">
              <a:avLst/>
            </a:prstGeom>
          </p:spPr>
        </p:pic>
      </p:grpSp>
      <p:sp>
        <p:nvSpPr>
          <p:cNvPr id="142" name="object 142"/>
          <p:cNvSpPr txBox="1"/>
          <p:nvPr/>
        </p:nvSpPr>
        <p:spPr>
          <a:xfrm>
            <a:off x="1023212" y="3322272"/>
            <a:ext cx="12837160" cy="147066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2950" b="0" spc="-30" dirty="0">
                <a:solidFill>
                  <a:srgbClr val="231F20"/>
                </a:solidFill>
                <a:latin typeface="Gotham Book"/>
                <a:cs typeface="Gotham Book"/>
              </a:rPr>
              <a:t>Introducing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80" dirty="0">
                <a:solidFill>
                  <a:srgbClr val="231F20"/>
                </a:solidFill>
                <a:latin typeface="Gotham Book"/>
                <a:cs typeface="Gotham Book"/>
              </a:rPr>
              <a:t>V-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Carve™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to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the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surface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of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the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231F20"/>
                </a:solidFill>
                <a:latin typeface="Gotham Book"/>
                <a:cs typeface="Gotham Book"/>
              </a:rPr>
              <a:t>Acusti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Art</a:t>
            </a:r>
            <a:r>
              <a:rPr sz="2950" b="0" spc="-114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Box</a:t>
            </a:r>
            <a:r>
              <a:rPr sz="2950" b="0" spc="-11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creates</a:t>
            </a:r>
            <a:endParaRPr sz="2950">
              <a:latin typeface="Gotham Book"/>
              <a:cs typeface="Gotham Book"/>
            </a:endParaRPr>
          </a:p>
          <a:p>
            <a:pPr marL="12700" marR="5080">
              <a:lnSpc>
                <a:spcPct val="107100"/>
              </a:lnSpc>
              <a:spcBef>
                <a:spcPts val="5"/>
              </a:spcBef>
            </a:pP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</a:t>
            </a:r>
            <a:r>
              <a:rPr sz="2950" b="0" spc="-1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sense</a:t>
            </a:r>
            <a:r>
              <a:rPr sz="2950" b="0" spc="-1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of</a:t>
            </a:r>
            <a:r>
              <a:rPr sz="2950" b="0" spc="-1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wonder</a:t>
            </a:r>
            <a:r>
              <a:rPr sz="2950" b="0" spc="-1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through</a:t>
            </a:r>
            <a:r>
              <a:rPr sz="2950" b="0" spc="-1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231F20"/>
                </a:solidFill>
                <a:latin typeface="Gotham Book"/>
                <a:cs typeface="Gotham Book"/>
              </a:rPr>
              <a:t>variation</a:t>
            </a:r>
            <a:r>
              <a:rPr sz="2950" b="0" spc="-1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in</a:t>
            </a:r>
            <a:r>
              <a:rPr sz="2950" b="0" spc="-1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depth.</a:t>
            </a:r>
            <a:r>
              <a:rPr sz="2950" b="0" spc="-1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This</a:t>
            </a:r>
            <a:r>
              <a:rPr sz="2950" b="0" spc="-1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finishing</a:t>
            </a:r>
            <a:r>
              <a:rPr sz="2950" b="0" spc="-1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technique presents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50" dirty="0">
                <a:solidFill>
                  <a:srgbClr val="231F20"/>
                </a:solidFill>
                <a:latin typeface="Gotham Book"/>
                <a:cs typeface="Gotham Book"/>
              </a:rPr>
              <a:t>single-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tone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231F20"/>
                </a:solidFill>
                <a:latin typeface="Gotham Book"/>
                <a:cs typeface="Gotham Book"/>
              </a:rPr>
              <a:t>solution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that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adds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231F20"/>
                </a:solidFill>
                <a:latin typeface="Gotham Book"/>
                <a:cs typeface="Gotham Book"/>
              </a:rPr>
              <a:t>contrast,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luxury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texture.</a:t>
            </a:r>
            <a:endParaRPr sz="2950">
              <a:latin typeface="Gotham Book"/>
              <a:cs typeface="Gotham Book"/>
            </a:endParaRPr>
          </a:p>
        </p:txBody>
      </p:sp>
      <p:sp>
        <p:nvSpPr>
          <p:cNvPr id="143" name="object 143"/>
          <p:cNvSpPr txBox="1">
            <a:spLocks noGrp="1"/>
          </p:cNvSpPr>
          <p:nvPr>
            <p:ph type="title"/>
          </p:nvPr>
        </p:nvSpPr>
        <p:spPr>
          <a:xfrm>
            <a:off x="605082" y="494923"/>
            <a:ext cx="659701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40" dirty="0"/>
              <a:t>ACUSTI</a:t>
            </a:r>
            <a:r>
              <a:rPr spc="-509" dirty="0"/>
              <a:t> </a:t>
            </a:r>
            <a:r>
              <a:rPr dirty="0"/>
              <a:t>ART</a:t>
            </a:r>
            <a:r>
              <a:rPr spc="-550" dirty="0"/>
              <a:t> </a:t>
            </a:r>
            <a:r>
              <a:rPr spc="-145" dirty="0"/>
              <a:t>BOX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10680303"/>
            <a:ext cx="20093940" cy="628650"/>
          </a:xfrm>
          <a:custGeom>
            <a:avLst/>
            <a:gdLst/>
            <a:ahLst/>
            <a:cxnLst/>
            <a:rect l="l" t="t" r="r" b="b"/>
            <a:pathLst>
              <a:path w="20093940" h="628650">
                <a:moveTo>
                  <a:pt x="0" y="628253"/>
                </a:moveTo>
                <a:lnTo>
                  <a:pt x="20093629" y="628253"/>
                </a:lnTo>
                <a:lnTo>
                  <a:pt x="20093629" y="0"/>
                </a:lnTo>
                <a:lnTo>
                  <a:pt x="0" y="0"/>
                </a:lnTo>
                <a:lnTo>
                  <a:pt x="0" y="628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5235"/>
            <a:ext cx="20104100" cy="10675620"/>
            <a:chOff x="0" y="5235"/>
            <a:chExt cx="20104100" cy="10675620"/>
          </a:xfrm>
        </p:grpSpPr>
        <p:sp>
          <p:nvSpPr>
            <p:cNvPr id="4" name="object 4"/>
            <p:cNvSpPr/>
            <p:nvPr/>
          </p:nvSpPr>
          <p:spPr>
            <a:xfrm>
              <a:off x="5235" y="5235"/>
              <a:ext cx="20093940" cy="2821940"/>
            </a:xfrm>
            <a:custGeom>
              <a:avLst/>
              <a:gdLst/>
              <a:ahLst/>
              <a:cxnLst/>
              <a:rect l="l" t="t" r="r" b="b"/>
              <a:pathLst>
                <a:path w="20093940" h="2821940">
                  <a:moveTo>
                    <a:pt x="0" y="2821903"/>
                  </a:moveTo>
                  <a:lnTo>
                    <a:pt x="20093629" y="2821903"/>
                  </a:lnTo>
                  <a:lnTo>
                    <a:pt x="20093629" y="0"/>
                  </a:lnTo>
                  <a:lnTo>
                    <a:pt x="0" y="0"/>
                  </a:lnTo>
                  <a:lnTo>
                    <a:pt x="0" y="2821903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2827139"/>
              <a:ext cx="20104100" cy="7853680"/>
            </a:xfrm>
            <a:custGeom>
              <a:avLst/>
              <a:gdLst/>
              <a:ahLst/>
              <a:cxnLst/>
              <a:rect l="l" t="t" r="r" b="b"/>
              <a:pathLst>
                <a:path w="20104100" h="7853680">
                  <a:moveTo>
                    <a:pt x="20104099" y="0"/>
                  </a:moveTo>
                  <a:lnTo>
                    <a:pt x="0" y="0"/>
                  </a:lnTo>
                  <a:lnTo>
                    <a:pt x="0" y="7853164"/>
                  </a:lnTo>
                  <a:lnTo>
                    <a:pt x="20104099" y="78531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3212" y="3322272"/>
            <a:ext cx="12812395" cy="1470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The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231F20"/>
                </a:solidFill>
                <a:latin typeface="Gotham Book"/>
                <a:cs typeface="Gotham Book"/>
              </a:rPr>
              <a:t>Acusti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Art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Box</a:t>
            </a:r>
            <a:r>
              <a:rPr sz="2950" b="0" spc="-1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accepts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231F20"/>
                </a:solidFill>
                <a:latin typeface="Gotham Book"/>
                <a:cs typeface="Gotham Book"/>
              </a:rPr>
              <a:t>digitally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231F20"/>
                </a:solidFill>
                <a:latin typeface="Gotham Book"/>
                <a:cs typeface="Gotham Book"/>
              </a:rPr>
              <a:t>printed</a:t>
            </a:r>
            <a:r>
              <a:rPr sz="2950" b="0" spc="-1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graphics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with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the</a:t>
            </a:r>
            <a:r>
              <a:rPr sz="2950" b="0" spc="-1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highest </a:t>
            </a:r>
            <a:r>
              <a:rPr sz="2950" b="0" spc="-30" dirty="0">
                <a:solidFill>
                  <a:srgbClr val="231F20"/>
                </a:solidFill>
                <a:latin typeface="Gotham Book"/>
                <a:cs typeface="Gotham Book"/>
              </a:rPr>
              <a:t>quality.</a:t>
            </a:r>
            <a:r>
              <a:rPr sz="2950" b="0" spc="-1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Artwork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can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be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231F20"/>
                </a:solidFill>
                <a:latin typeface="Gotham Book"/>
                <a:cs typeface="Gotham Book"/>
              </a:rPr>
              <a:t>printed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on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231F20"/>
                </a:solidFill>
                <a:latin typeface="Gotham Book"/>
                <a:cs typeface="Gotham Book"/>
              </a:rPr>
              <a:t>white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or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231F20"/>
                </a:solidFill>
                <a:latin typeface="Gotham Book"/>
                <a:cs typeface="Gotham Book"/>
              </a:rPr>
              <a:t>over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the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stock</a:t>
            </a:r>
            <a:r>
              <a:rPr sz="2950" b="0" spc="-12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colors</a:t>
            </a:r>
            <a:r>
              <a:rPr sz="2950" b="0" spc="-1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231F20"/>
                </a:solidFill>
                <a:latin typeface="Gotham Book"/>
                <a:cs typeface="Gotham Book"/>
              </a:rPr>
              <a:t>to showcase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popping</a:t>
            </a:r>
            <a:r>
              <a:rPr sz="2950" b="0" spc="-1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color</a:t>
            </a:r>
            <a:r>
              <a:rPr sz="2950" b="0" spc="-1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2950" b="0" spc="-1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231F20"/>
                </a:solidFill>
                <a:latin typeface="Gotham Book"/>
                <a:cs typeface="Gotham Book"/>
              </a:rPr>
              <a:t>high</a:t>
            </a:r>
            <a:r>
              <a:rPr sz="2950" b="0" spc="-1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231F20"/>
                </a:solidFill>
                <a:latin typeface="Gotham Book"/>
                <a:cs typeface="Gotham Book"/>
              </a:rPr>
              <a:t>contrast.</a:t>
            </a:r>
            <a:endParaRPr sz="2950">
              <a:latin typeface="Gotham Book"/>
              <a:cs typeface="Gotham Boo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23212" y="9647592"/>
            <a:ext cx="147447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Coal</a:t>
            </a:r>
            <a:r>
              <a:rPr sz="1950" b="0" spc="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231F20"/>
                </a:solidFill>
                <a:latin typeface="Gotham Book"/>
                <a:cs typeface="Gotham Book"/>
              </a:rPr>
              <a:t>Circles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404128" y="9647592"/>
            <a:ext cx="232981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354455" algn="l"/>
              </a:tabLst>
            </a:pPr>
            <a:r>
              <a:rPr sz="1950" b="0" spc="-10" dirty="0">
                <a:solidFill>
                  <a:srgbClr val="231F20"/>
                </a:solidFill>
                <a:latin typeface="Gotham Book"/>
                <a:cs typeface="Gotham Book"/>
              </a:rPr>
              <a:t>Amethyst</a:t>
            </a: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	</a:t>
            </a:r>
            <a:r>
              <a:rPr sz="1950" b="0" spc="-10" dirty="0">
                <a:solidFill>
                  <a:srgbClr val="231F20"/>
                </a:solidFill>
                <a:latin typeface="Gotham Book"/>
                <a:cs typeface="Gotham Book"/>
              </a:rPr>
              <a:t>Flowers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779009" y="9656116"/>
            <a:ext cx="204787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Onyx</a:t>
            </a:r>
            <a:r>
              <a:rPr sz="1950" b="0" spc="-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10" dirty="0">
                <a:solidFill>
                  <a:srgbClr val="231F20"/>
                </a:solidFill>
                <a:latin typeface="Gotham Book"/>
                <a:cs typeface="Gotham Book"/>
              </a:rPr>
              <a:t>Geometric</a:t>
            </a:r>
            <a:endParaRPr sz="1950">
              <a:latin typeface="Gotham Book"/>
              <a:cs typeface="Gotham Boo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178719" y="9656116"/>
            <a:ext cx="114871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dirty="0">
                <a:solidFill>
                  <a:srgbClr val="231F20"/>
                </a:solidFill>
                <a:latin typeface="Gotham Book"/>
                <a:cs typeface="Gotham Book"/>
              </a:rPr>
              <a:t>Oil</a:t>
            </a:r>
            <a:r>
              <a:rPr sz="1950" b="0" spc="-1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950" b="0" spc="-30" dirty="0">
                <a:solidFill>
                  <a:srgbClr val="231F20"/>
                </a:solidFill>
                <a:latin typeface="Gotham Book"/>
                <a:cs typeface="Gotham Book"/>
              </a:rPr>
              <a:t>Tulips</a:t>
            </a:r>
            <a:endParaRPr sz="1950">
              <a:latin typeface="Gotham Book"/>
              <a:cs typeface="Gotham Book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17782" y="1800993"/>
            <a:ext cx="16912590" cy="7621905"/>
            <a:chOff x="617782" y="1800993"/>
            <a:chExt cx="16912590" cy="7621905"/>
          </a:xfrm>
        </p:grpSpPr>
        <p:pic>
          <p:nvPicPr>
            <p:cNvPr id="12" name="object 1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41947" y="6058552"/>
              <a:ext cx="3363231" cy="336323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416823" y="6058548"/>
              <a:ext cx="3363240" cy="336323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91712" y="6058548"/>
              <a:ext cx="3363227" cy="336322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4166595" y="6058548"/>
              <a:ext cx="3363227" cy="336322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4490389" y="6210651"/>
              <a:ext cx="2731534" cy="321187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4565377" y="8000384"/>
              <a:ext cx="181010" cy="1421391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4560614" y="6713912"/>
              <a:ext cx="407670" cy="2708275"/>
            </a:xfrm>
            <a:custGeom>
              <a:avLst/>
              <a:gdLst/>
              <a:ahLst/>
              <a:cxnLst/>
              <a:rect l="l" t="t" r="r" b="b"/>
              <a:pathLst>
                <a:path w="407669" h="2708275">
                  <a:moveTo>
                    <a:pt x="397751" y="0"/>
                  </a:moveTo>
                  <a:lnTo>
                    <a:pt x="117259" y="131648"/>
                  </a:lnTo>
                  <a:lnTo>
                    <a:pt x="142824" y="141236"/>
                  </a:lnTo>
                  <a:lnTo>
                    <a:pt x="169392" y="147485"/>
                  </a:lnTo>
                  <a:lnTo>
                    <a:pt x="196532" y="150406"/>
                  </a:lnTo>
                  <a:lnTo>
                    <a:pt x="223824" y="149961"/>
                  </a:lnTo>
                  <a:lnTo>
                    <a:pt x="224739" y="150749"/>
                  </a:lnTo>
                  <a:lnTo>
                    <a:pt x="225132" y="151003"/>
                  </a:lnTo>
                  <a:lnTo>
                    <a:pt x="227012" y="152031"/>
                  </a:lnTo>
                  <a:lnTo>
                    <a:pt x="269303" y="183349"/>
                  </a:lnTo>
                  <a:lnTo>
                    <a:pt x="302260" y="223723"/>
                  </a:lnTo>
                  <a:lnTo>
                    <a:pt x="326136" y="270484"/>
                  </a:lnTo>
                  <a:lnTo>
                    <a:pt x="341147" y="320979"/>
                  </a:lnTo>
                  <a:lnTo>
                    <a:pt x="347751" y="373799"/>
                  </a:lnTo>
                  <a:lnTo>
                    <a:pt x="346976" y="426897"/>
                  </a:lnTo>
                  <a:lnTo>
                    <a:pt x="340563" y="479894"/>
                  </a:lnTo>
                  <a:lnTo>
                    <a:pt x="330314" y="532396"/>
                  </a:lnTo>
                  <a:lnTo>
                    <a:pt x="317957" y="584022"/>
                  </a:lnTo>
                  <a:lnTo>
                    <a:pt x="307340" y="625868"/>
                  </a:lnTo>
                  <a:lnTo>
                    <a:pt x="295770" y="670864"/>
                  </a:lnTo>
                  <a:lnTo>
                    <a:pt x="284149" y="715848"/>
                  </a:lnTo>
                  <a:lnTo>
                    <a:pt x="273431" y="757669"/>
                  </a:lnTo>
                  <a:lnTo>
                    <a:pt x="322529" y="776554"/>
                  </a:lnTo>
                  <a:lnTo>
                    <a:pt x="327139" y="758990"/>
                  </a:lnTo>
                  <a:lnTo>
                    <a:pt x="333362" y="735253"/>
                  </a:lnTo>
                  <a:lnTo>
                    <a:pt x="344309" y="690867"/>
                  </a:lnTo>
                  <a:lnTo>
                    <a:pt x="354507" y="646303"/>
                  </a:lnTo>
                  <a:lnTo>
                    <a:pt x="363067" y="604481"/>
                  </a:lnTo>
                  <a:lnTo>
                    <a:pt x="371500" y="553961"/>
                  </a:lnTo>
                  <a:lnTo>
                    <a:pt x="377494" y="503047"/>
                  </a:lnTo>
                  <a:lnTo>
                    <a:pt x="380517" y="451929"/>
                  </a:lnTo>
                  <a:lnTo>
                    <a:pt x="380034" y="400761"/>
                  </a:lnTo>
                  <a:lnTo>
                    <a:pt x="375513" y="349719"/>
                  </a:lnTo>
                  <a:lnTo>
                    <a:pt x="371081" y="325196"/>
                  </a:lnTo>
                  <a:lnTo>
                    <a:pt x="371081" y="432308"/>
                  </a:lnTo>
                  <a:lnTo>
                    <a:pt x="370357" y="465315"/>
                  </a:lnTo>
                  <a:lnTo>
                    <a:pt x="364807" y="531114"/>
                  </a:lnTo>
                  <a:lnTo>
                    <a:pt x="358216" y="576618"/>
                  </a:lnTo>
                  <a:lnTo>
                    <a:pt x="349732" y="622731"/>
                  </a:lnTo>
                  <a:lnTo>
                    <a:pt x="339775" y="668883"/>
                  </a:lnTo>
                  <a:lnTo>
                    <a:pt x="328777" y="714502"/>
                  </a:lnTo>
                  <a:lnTo>
                    <a:pt x="317169" y="758990"/>
                  </a:lnTo>
                  <a:lnTo>
                    <a:pt x="286435" y="745058"/>
                  </a:lnTo>
                  <a:lnTo>
                    <a:pt x="294906" y="712177"/>
                  </a:lnTo>
                  <a:lnTo>
                    <a:pt x="312585" y="644309"/>
                  </a:lnTo>
                  <a:lnTo>
                    <a:pt x="321043" y="611428"/>
                  </a:lnTo>
                  <a:lnTo>
                    <a:pt x="333959" y="559841"/>
                  </a:lnTo>
                  <a:lnTo>
                    <a:pt x="345465" y="507606"/>
                  </a:lnTo>
                  <a:lnTo>
                    <a:pt x="353961" y="454888"/>
                  </a:lnTo>
                  <a:lnTo>
                    <a:pt x="357797" y="401828"/>
                  </a:lnTo>
                  <a:lnTo>
                    <a:pt x="355346" y="348589"/>
                  </a:lnTo>
                  <a:lnTo>
                    <a:pt x="345948" y="299262"/>
                  </a:lnTo>
                  <a:lnTo>
                    <a:pt x="328879" y="251726"/>
                  </a:lnTo>
                  <a:lnTo>
                    <a:pt x="303784" y="208140"/>
                  </a:lnTo>
                  <a:lnTo>
                    <a:pt x="270256" y="170611"/>
                  </a:lnTo>
                  <a:lnTo>
                    <a:pt x="242608" y="149961"/>
                  </a:lnTo>
                  <a:lnTo>
                    <a:pt x="239725" y="148120"/>
                  </a:lnTo>
                  <a:lnTo>
                    <a:pt x="243751" y="147510"/>
                  </a:lnTo>
                  <a:lnTo>
                    <a:pt x="247777" y="146786"/>
                  </a:lnTo>
                  <a:lnTo>
                    <a:pt x="251764" y="145948"/>
                  </a:lnTo>
                  <a:lnTo>
                    <a:pt x="252653" y="145783"/>
                  </a:lnTo>
                  <a:lnTo>
                    <a:pt x="253238" y="145694"/>
                  </a:lnTo>
                  <a:lnTo>
                    <a:pt x="254012" y="145465"/>
                  </a:lnTo>
                  <a:lnTo>
                    <a:pt x="260261" y="143979"/>
                  </a:lnTo>
                  <a:lnTo>
                    <a:pt x="301536" y="128981"/>
                  </a:lnTo>
                  <a:lnTo>
                    <a:pt x="308952" y="125095"/>
                  </a:lnTo>
                  <a:lnTo>
                    <a:pt x="311137" y="124015"/>
                  </a:lnTo>
                  <a:lnTo>
                    <a:pt x="313601" y="122364"/>
                  </a:lnTo>
                  <a:lnTo>
                    <a:pt x="315556" y="121158"/>
                  </a:lnTo>
                  <a:lnTo>
                    <a:pt x="317487" y="119900"/>
                  </a:lnTo>
                  <a:lnTo>
                    <a:pt x="319366" y="118579"/>
                  </a:lnTo>
                  <a:lnTo>
                    <a:pt x="321094" y="117703"/>
                  </a:lnTo>
                  <a:lnTo>
                    <a:pt x="329184" y="111353"/>
                  </a:lnTo>
                  <a:lnTo>
                    <a:pt x="334886" y="104927"/>
                  </a:lnTo>
                  <a:lnTo>
                    <a:pt x="340194" y="99860"/>
                  </a:lnTo>
                  <a:lnTo>
                    <a:pt x="343357" y="97421"/>
                  </a:lnTo>
                  <a:lnTo>
                    <a:pt x="347230" y="94551"/>
                  </a:lnTo>
                  <a:lnTo>
                    <a:pt x="336257" y="138315"/>
                  </a:lnTo>
                  <a:lnTo>
                    <a:pt x="335788" y="183934"/>
                  </a:lnTo>
                  <a:lnTo>
                    <a:pt x="342099" y="229882"/>
                  </a:lnTo>
                  <a:lnTo>
                    <a:pt x="357924" y="305600"/>
                  </a:lnTo>
                  <a:lnTo>
                    <a:pt x="363461" y="336600"/>
                  </a:lnTo>
                  <a:lnTo>
                    <a:pt x="367703" y="367792"/>
                  </a:lnTo>
                  <a:lnTo>
                    <a:pt x="370255" y="399313"/>
                  </a:lnTo>
                  <a:lnTo>
                    <a:pt x="371081" y="432308"/>
                  </a:lnTo>
                  <a:lnTo>
                    <a:pt x="371081" y="325196"/>
                  </a:lnTo>
                  <a:lnTo>
                    <a:pt x="367525" y="305498"/>
                  </a:lnTo>
                  <a:lnTo>
                    <a:pt x="357365" y="260743"/>
                  </a:lnTo>
                  <a:lnTo>
                    <a:pt x="348411" y="215684"/>
                  </a:lnTo>
                  <a:lnTo>
                    <a:pt x="344055" y="170611"/>
                  </a:lnTo>
                  <a:lnTo>
                    <a:pt x="347700" y="125768"/>
                  </a:lnTo>
                  <a:lnTo>
                    <a:pt x="355815" y="99161"/>
                  </a:lnTo>
                  <a:lnTo>
                    <a:pt x="358089" y="94551"/>
                  </a:lnTo>
                  <a:lnTo>
                    <a:pt x="367296" y="75958"/>
                  </a:lnTo>
                  <a:lnTo>
                    <a:pt x="381495" y="46215"/>
                  </a:lnTo>
                  <a:lnTo>
                    <a:pt x="397751" y="0"/>
                  </a:lnTo>
                  <a:close/>
                </a:path>
                <a:path w="407669" h="2708275">
                  <a:moveTo>
                    <a:pt x="407085" y="1793468"/>
                  </a:moveTo>
                  <a:lnTo>
                    <a:pt x="406730" y="1742668"/>
                  </a:lnTo>
                  <a:lnTo>
                    <a:pt x="404660" y="1691868"/>
                  </a:lnTo>
                  <a:lnTo>
                    <a:pt x="400900" y="1628368"/>
                  </a:lnTo>
                  <a:lnTo>
                    <a:pt x="395503" y="1577568"/>
                  </a:lnTo>
                  <a:lnTo>
                    <a:pt x="389902" y="1526768"/>
                  </a:lnTo>
                  <a:lnTo>
                    <a:pt x="388505" y="1514068"/>
                  </a:lnTo>
                  <a:lnTo>
                    <a:pt x="379958" y="1475968"/>
                  </a:lnTo>
                  <a:lnTo>
                    <a:pt x="377520" y="1466380"/>
                  </a:lnTo>
                  <a:lnTo>
                    <a:pt x="377520" y="1514068"/>
                  </a:lnTo>
                  <a:lnTo>
                    <a:pt x="374891" y="1514068"/>
                  </a:lnTo>
                  <a:lnTo>
                    <a:pt x="363181" y="1526768"/>
                  </a:lnTo>
                  <a:lnTo>
                    <a:pt x="360692" y="1526768"/>
                  </a:lnTo>
                  <a:lnTo>
                    <a:pt x="352729" y="1488668"/>
                  </a:lnTo>
                  <a:lnTo>
                    <a:pt x="342188" y="1450568"/>
                  </a:lnTo>
                  <a:lnTo>
                    <a:pt x="330885" y="1412468"/>
                  </a:lnTo>
                  <a:lnTo>
                    <a:pt x="320675" y="1374368"/>
                  </a:lnTo>
                  <a:lnTo>
                    <a:pt x="310718" y="1348968"/>
                  </a:lnTo>
                  <a:lnTo>
                    <a:pt x="297116" y="1323568"/>
                  </a:lnTo>
                  <a:lnTo>
                    <a:pt x="279209" y="1310868"/>
                  </a:lnTo>
                  <a:lnTo>
                    <a:pt x="256349" y="1298168"/>
                  </a:lnTo>
                  <a:lnTo>
                    <a:pt x="243039" y="1298168"/>
                  </a:lnTo>
                  <a:lnTo>
                    <a:pt x="252691" y="1285468"/>
                  </a:lnTo>
                  <a:lnTo>
                    <a:pt x="289166" y="1285468"/>
                  </a:lnTo>
                  <a:lnTo>
                    <a:pt x="297243" y="1272768"/>
                  </a:lnTo>
                  <a:lnTo>
                    <a:pt x="312585" y="1272768"/>
                  </a:lnTo>
                  <a:lnTo>
                    <a:pt x="315074" y="1260068"/>
                  </a:lnTo>
                  <a:lnTo>
                    <a:pt x="319849" y="1260068"/>
                  </a:lnTo>
                  <a:lnTo>
                    <a:pt x="318985" y="1285468"/>
                  </a:lnTo>
                  <a:lnTo>
                    <a:pt x="320471" y="1298168"/>
                  </a:lnTo>
                  <a:lnTo>
                    <a:pt x="323773" y="1323568"/>
                  </a:lnTo>
                  <a:lnTo>
                    <a:pt x="328345" y="1336268"/>
                  </a:lnTo>
                  <a:lnTo>
                    <a:pt x="333400" y="1361668"/>
                  </a:lnTo>
                  <a:lnTo>
                    <a:pt x="338912" y="1374368"/>
                  </a:lnTo>
                  <a:lnTo>
                    <a:pt x="344601" y="1387068"/>
                  </a:lnTo>
                  <a:lnTo>
                    <a:pt x="350202" y="1412468"/>
                  </a:lnTo>
                  <a:lnTo>
                    <a:pt x="355549" y="1425168"/>
                  </a:lnTo>
                  <a:lnTo>
                    <a:pt x="360705" y="1437868"/>
                  </a:lnTo>
                  <a:lnTo>
                    <a:pt x="365671" y="1463268"/>
                  </a:lnTo>
                  <a:lnTo>
                    <a:pt x="370459" y="1475968"/>
                  </a:lnTo>
                  <a:lnTo>
                    <a:pt x="377520" y="1514068"/>
                  </a:lnTo>
                  <a:lnTo>
                    <a:pt x="377520" y="1466380"/>
                  </a:lnTo>
                  <a:lnTo>
                    <a:pt x="373507" y="1450568"/>
                  </a:lnTo>
                  <a:lnTo>
                    <a:pt x="366699" y="1425168"/>
                  </a:lnTo>
                  <a:lnTo>
                    <a:pt x="359562" y="1399768"/>
                  </a:lnTo>
                  <a:lnTo>
                    <a:pt x="352120" y="1387068"/>
                  </a:lnTo>
                  <a:lnTo>
                    <a:pt x="341795" y="1348968"/>
                  </a:lnTo>
                  <a:lnTo>
                    <a:pt x="332917" y="1323568"/>
                  </a:lnTo>
                  <a:lnTo>
                    <a:pt x="328383" y="1285468"/>
                  </a:lnTo>
                  <a:lnTo>
                    <a:pt x="330174" y="1260068"/>
                  </a:lnTo>
                  <a:lnTo>
                    <a:pt x="331063" y="1247368"/>
                  </a:lnTo>
                  <a:lnTo>
                    <a:pt x="346951" y="1234668"/>
                  </a:lnTo>
                  <a:lnTo>
                    <a:pt x="361276" y="1221968"/>
                  </a:lnTo>
                  <a:lnTo>
                    <a:pt x="374002" y="1209268"/>
                  </a:lnTo>
                  <a:lnTo>
                    <a:pt x="385089" y="1183868"/>
                  </a:lnTo>
                  <a:lnTo>
                    <a:pt x="141516" y="1285468"/>
                  </a:lnTo>
                  <a:lnTo>
                    <a:pt x="117309" y="1387068"/>
                  </a:lnTo>
                  <a:lnTo>
                    <a:pt x="105270" y="1425168"/>
                  </a:lnTo>
                  <a:lnTo>
                    <a:pt x="93306" y="1475968"/>
                  </a:lnTo>
                  <a:lnTo>
                    <a:pt x="81457" y="1526768"/>
                  </a:lnTo>
                  <a:lnTo>
                    <a:pt x="69748" y="1577568"/>
                  </a:lnTo>
                  <a:lnTo>
                    <a:pt x="58191" y="1615668"/>
                  </a:lnTo>
                  <a:lnTo>
                    <a:pt x="46837" y="1666468"/>
                  </a:lnTo>
                  <a:lnTo>
                    <a:pt x="34848" y="1717268"/>
                  </a:lnTo>
                  <a:lnTo>
                    <a:pt x="24015" y="1768068"/>
                  </a:lnTo>
                  <a:lnTo>
                    <a:pt x="14719" y="1818868"/>
                  </a:lnTo>
                  <a:lnTo>
                    <a:pt x="7378" y="1882368"/>
                  </a:lnTo>
                  <a:lnTo>
                    <a:pt x="2374" y="1933168"/>
                  </a:lnTo>
                  <a:lnTo>
                    <a:pt x="12" y="1983968"/>
                  </a:lnTo>
                  <a:lnTo>
                    <a:pt x="0" y="2034768"/>
                  </a:lnTo>
                  <a:lnTo>
                    <a:pt x="2019" y="2085568"/>
                  </a:lnTo>
                  <a:lnTo>
                    <a:pt x="5753" y="2136368"/>
                  </a:lnTo>
                  <a:lnTo>
                    <a:pt x="10871" y="2199868"/>
                  </a:lnTo>
                  <a:lnTo>
                    <a:pt x="17068" y="2250668"/>
                  </a:lnTo>
                  <a:lnTo>
                    <a:pt x="24028" y="2301468"/>
                  </a:lnTo>
                  <a:lnTo>
                    <a:pt x="31419" y="2352268"/>
                  </a:lnTo>
                  <a:lnTo>
                    <a:pt x="38938" y="2403068"/>
                  </a:lnTo>
                  <a:lnTo>
                    <a:pt x="46253" y="2453868"/>
                  </a:lnTo>
                  <a:lnTo>
                    <a:pt x="53047" y="2504668"/>
                  </a:lnTo>
                  <a:lnTo>
                    <a:pt x="59004" y="2568168"/>
                  </a:lnTo>
                  <a:lnTo>
                    <a:pt x="63792" y="2618968"/>
                  </a:lnTo>
                  <a:lnTo>
                    <a:pt x="67106" y="2669768"/>
                  </a:lnTo>
                  <a:lnTo>
                    <a:pt x="68453" y="2707868"/>
                  </a:lnTo>
                  <a:lnTo>
                    <a:pt x="78079" y="2707868"/>
                  </a:lnTo>
                  <a:lnTo>
                    <a:pt x="76733" y="2669768"/>
                  </a:lnTo>
                  <a:lnTo>
                    <a:pt x="73456" y="2618968"/>
                  </a:lnTo>
                  <a:lnTo>
                    <a:pt x="68732" y="2568168"/>
                  </a:lnTo>
                  <a:lnTo>
                    <a:pt x="62890" y="2517368"/>
                  </a:lnTo>
                  <a:lnTo>
                    <a:pt x="56210" y="2453868"/>
                  </a:lnTo>
                  <a:lnTo>
                    <a:pt x="49022" y="2403068"/>
                  </a:lnTo>
                  <a:lnTo>
                    <a:pt x="41605" y="2352268"/>
                  </a:lnTo>
                  <a:lnTo>
                    <a:pt x="34290" y="2301468"/>
                  </a:lnTo>
                  <a:lnTo>
                    <a:pt x="27368" y="2250668"/>
                  </a:lnTo>
                  <a:lnTo>
                    <a:pt x="21043" y="2199868"/>
                  </a:lnTo>
                  <a:lnTo>
                    <a:pt x="15786" y="2149068"/>
                  </a:lnTo>
                  <a:lnTo>
                    <a:pt x="11912" y="2085568"/>
                  </a:lnTo>
                  <a:lnTo>
                    <a:pt x="9779" y="2034768"/>
                  </a:lnTo>
                  <a:lnTo>
                    <a:pt x="9690" y="1983968"/>
                  </a:lnTo>
                  <a:lnTo>
                    <a:pt x="12319" y="1933168"/>
                  </a:lnTo>
                  <a:lnTo>
                    <a:pt x="17741" y="1869668"/>
                  </a:lnTo>
                  <a:lnTo>
                    <a:pt x="25552" y="1818868"/>
                  </a:lnTo>
                  <a:lnTo>
                    <a:pt x="35420" y="1768068"/>
                  </a:lnTo>
                  <a:lnTo>
                    <a:pt x="46939" y="1704568"/>
                  </a:lnTo>
                  <a:lnTo>
                    <a:pt x="57492" y="1666468"/>
                  </a:lnTo>
                  <a:lnTo>
                    <a:pt x="68529" y="1615668"/>
                  </a:lnTo>
                  <a:lnTo>
                    <a:pt x="79921" y="1577568"/>
                  </a:lnTo>
                  <a:lnTo>
                    <a:pt x="91528" y="1526768"/>
                  </a:lnTo>
                  <a:lnTo>
                    <a:pt x="103200" y="1475968"/>
                  </a:lnTo>
                  <a:lnTo>
                    <a:pt x="114808" y="1437868"/>
                  </a:lnTo>
                  <a:lnTo>
                    <a:pt x="151371" y="1298168"/>
                  </a:lnTo>
                  <a:lnTo>
                    <a:pt x="179971" y="1298168"/>
                  </a:lnTo>
                  <a:lnTo>
                    <a:pt x="168363" y="1348968"/>
                  </a:lnTo>
                  <a:lnTo>
                    <a:pt x="156933" y="1399768"/>
                  </a:lnTo>
                  <a:lnTo>
                    <a:pt x="145656" y="1437868"/>
                  </a:lnTo>
                  <a:lnTo>
                    <a:pt x="134543" y="1488668"/>
                  </a:lnTo>
                  <a:lnTo>
                    <a:pt x="123609" y="1539468"/>
                  </a:lnTo>
                  <a:lnTo>
                    <a:pt x="112826" y="1590268"/>
                  </a:lnTo>
                  <a:lnTo>
                    <a:pt x="102400" y="1641068"/>
                  </a:lnTo>
                  <a:lnTo>
                    <a:pt x="92252" y="1679168"/>
                  </a:lnTo>
                  <a:lnTo>
                    <a:pt x="82550" y="1729968"/>
                  </a:lnTo>
                  <a:lnTo>
                    <a:pt x="73469" y="1780768"/>
                  </a:lnTo>
                  <a:lnTo>
                    <a:pt x="65163" y="1831568"/>
                  </a:lnTo>
                  <a:lnTo>
                    <a:pt x="57810" y="1882368"/>
                  </a:lnTo>
                  <a:lnTo>
                    <a:pt x="51587" y="1920468"/>
                  </a:lnTo>
                  <a:lnTo>
                    <a:pt x="46647" y="1971268"/>
                  </a:lnTo>
                  <a:lnTo>
                    <a:pt x="43154" y="2022068"/>
                  </a:lnTo>
                  <a:lnTo>
                    <a:pt x="41300" y="2072868"/>
                  </a:lnTo>
                  <a:lnTo>
                    <a:pt x="41236" y="2123668"/>
                  </a:lnTo>
                  <a:lnTo>
                    <a:pt x="42837" y="2174468"/>
                  </a:lnTo>
                  <a:lnTo>
                    <a:pt x="45821" y="2225268"/>
                  </a:lnTo>
                  <a:lnTo>
                    <a:pt x="50063" y="2276068"/>
                  </a:lnTo>
                  <a:lnTo>
                    <a:pt x="55422" y="2314168"/>
                  </a:lnTo>
                  <a:lnTo>
                    <a:pt x="61785" y="2364968"/>
                  </a:lnTo>
                  <a:lnTo>
                    <a:pt x="69037" y="2415768"/>
                  </a:lnTo>
                  <a:lnTo>
                    <a:pt x="77038" y="2466568"/>
                  </a:lnTo>
                  <a:lnTo>
                    <a:pt x="85686" y="2517368"/>
                  </a:lnTo>
                  <a:lnTo>
                    <a:pt x="94856" y="2568168"/>
                  </a:lnTo>
                  <a:lnTo>
                    <a:pt x="104406" y="2606268"/>
                  </a:lnTo>
                  <a:lnTo>
                    <a:pt x="114236" y="2657068"/>
                  </a:lnTo>
                  <a:lnTo>
                    <a:pt x="125577" y="2707868"/>
                  </a:lnTo>
                  <a:lnTo>
                    <a:pt x="135509" y="2707868"/>
                  </a:lnTo>
                  <a:lnTo>
                    <a:pt x="126834" y="2669768"/>
                  </a:lnTo>
                  <a:lnTo>
                    <a:pt x="116967" y="2618968"/>
                  </a:lnTo>
                  <a:lnTo>
                    <a:pt x="107340" y="2580868"/>
                  </a:lnTo>
                  <a:lnTo>
                    <a:pt x="98082" y="2530068"/>
                  </a:lnTo>
                  <a:lnTo>
                    <a:pt x="89293" y="2479268"/>
                  </a:lnTo>
                  <a:lnTo>
                    <a:pt x="81102" y="2428468"/>
                  </a:lnTo>
                  <a:lnTo>
                    <a:pt x="73647" y="2377668"/>
                  </a:lnTo>
                  <a:lnTo>
                    <a:pt x="67017" y="2339568"/>
                  </a:lnTo>
                  <a:lnTo>
                    <a:pt x="61353" y="2288768"/>
                  </a:lnTo>
                  <a:lnTo>
                    <a:pt x="56769" y="2237968"/>
                  </a:lnTo>
                  <a:lnTo>
                    <a:pt x="53378" y="2187168"/>
                  </a:lnTo>
                  <a:lnTo>
                    <a:pt x="51244" y="2136368"/>
                  </a:lnTo>
                  <a:lnTo>
                    <a:pt x="50927" y="2072868"/>
                  </a:lnTo>
                  <a:lnTo>
                    <a:pt x="52489" y="2022068"/>
                  </a:lnTo>
                  <a:lnTo>
                    <a:pt x="55968" y="1971268"/>
                  </a:lnTo>
                  <a:lnTo>
                    <a:pt x="61455" y="1920468"/>
                  </a:lnTo>
                  <a:lnTo>
                    <a:pt x="68795" y="1869668"/>
                  </a:lnTo>
                  <a:lnTo>
                    <a:pt x="77584" y="1806168"/>
                  </a:lnTo>
                  <a:lnTo>
                    <a:pt x="87490" y="1755368"/>
                  </a:lnTo>
                  <a:lnTo>
                    <a:pt x="98221" y="1704568"/>
                  </a:lnTo>
                  <a:lnTo>
                    <a:pt x="109461" y="1653768"/>
                  </a:lnTo>
                  <a:lnTo>
                    <a:pt x="120370" y="1602968"/>
                  </a:lnTo>
                  <a:lnTo>
                    <a:pt x="131470" y="1552168"/>
                  </a:lnTo>
                  <a:lnTo>
                    <a:pt x="142735" y="1501368"/>
                  </a:lnTo>
                  <a:lnTo>
                    <a:pt x="154178" y="1450568"/>
                  </a:lnTo>
                  <a:lnTo>
                    <a:pt x="165811" y="1399768"/>
                  </a:lnTo>
                  <a:lnTo>
                    <a:pt x="177609" y="1348968"/>
                  </a:lnTo>
                  <a:lnTo>
                    <a:pt x="189585" y="1298168"/>
                  </a:lnTo>
                  <a:lnTo>
                    <a:pt x="225590" y="1298168"/>
                  </a:lnTo>
                  <a:lnTo>
                    <a:pt x="283057" y="1323568"/>
                  </a:lnTo>
                  <a:lnTo>
                    <a:pt x="307886" y="1374368"/>
                  </a:lnTo>
                  <a:lnTo>
                    <a:pt x="330403" y="1450568"/>
                  </a:lnTo>
                  <a:lnTo>
                    <a:pt x="338416" y="1475968"/>
                  </a:lnTo>
                  <a:lnTo>
                    <a:pt x="349021" y="1552168"/>
                  </a:lnTo>
                  <a:lnTo>
                    <a:pt x="353453" y="1590268"/>
                  </a:lnTo>
                  <a:lnTo>
                    <a:pt x="356438" y="1628368"/>
                  </a:lnTo>
                  <a:lnTo>
                    <a:pt x="359689" y="1691868"/>
                  </a:lnTo>
                  <a:lnTo>
                    <a:pt x="360946" y="1780768"/>
                  </a:lnTo>
                  <a:lnTo>
                    <a:pt x="357263" y="1856968"/>
                  </a:lnTo>
                  <a:lnTo>
                    <a:pt x="349859" y="1933168"/>
                  </a:lnTo>
                  <a:lnTo>
                    <a:pt x="348754" y="1933168"/>
                  </a:lnTo>
                  <a:lnTo>
                    <a:pt x="347624" y="1945868"/>
                  </a:lnTo>
                  <a:lnTo>
                    <a:pt x="346430" y="1945868"/>
                  </a:lnTo>
                  <a:lnTo>
                    <a:pt x="338061" y="1983968"/>
                  </a:lnTo>
                  <a:lnTo>
                    <a:pt x="328396" y="2022068"/>
                  </a:lnTo>
                  <a:lnTo>
                    <a:pt x="317652" y="2060168"/>
                  </a:lnTo>
                  <a:lnTo>
                    <a:pt x="306057" y="2098268"/>
                  </a:lnTo>
                  <a:lnTo>
                    <a:pt x="293801" y="2136368"/>
                  </a:lnTo>
                  <a:lnTo>
                    <a:pt x="281774" y="2174468"/>
                  </a:lnTo>
                  <a:lnTo>
                    <a:pt x="260642" y="2237968"/>
                  </a:lnTo>
                  <a:lnTo>
                    <a:pt x="252628" y="2276068"/>
                  </a:lnTo>
                  <a:lnTo>
                    <a:pt x="246227" y="2314168"/>
                  </a:lnTo>
                  <a:lnTo>
                    <a:pt x="241376" y="2352268"/>
                  </a:lnTo>
                  <a:lnTo>
                    <a:pt x="237972" y="2390368"/>
                  </a:lnTo>
                  <a:lnTo>
                    <a:pt x="235521" y="2441168"/>
                  </a:lnTo>
                  <a:lnTo>
                    <a:pt x="235318" y="2491968"/>
                  </a:lnTo>
                  <a:lnTo>
                    <a:pt x="237134" y="2542768"/>
                  </a:lnTo>
                  <a:lnTo>
                    <a:pt x="240741" y="2593568"/>
                  </a:lnTo>
                  <a:lnTo>
                    <a:pt x="245910" y="2644368"/>
                  </a:lnTo>
                  <a:lnTo>
                    <a:pt x="252425" y="2695168"/>
                  </a:lnTo>
                  <a:lnTo>
                    <a:pt x="253580" y="2707868"/>
                  </a:lnTo>
                  <a:lnTo>
                    <a:pt x="264883" y="2707868"/>
                  </a:lnTo>
                  <a:lnTo>
                    <a:pt x="258699" y="2669768"/>
                  </a:lnTo>
                  <a:lnTo>
                    <a:pt x="252869" y="2618968"/>
                  </a:lnTo>
                  <a:lnTo>
                    <a:pt x="248475" y="2568168"/>
                  </a:lnTo>
                  <a:lnTo>
                    <a:pt x="245745" y="2517368"/>
                  </a:lnTo>
                  <a:lnTo>
                    <a:pt x="244881" y="2466568"/>
                  </a:lnTo>
                  <a:lnTo>
                    <a:pt x="246100" y="2415768"/>
                  </a:lnTo>
                  <a:lnTo>
                    <a:pt x="248640" y="2377668"/>
                  </a:lnTo>
                  <a:lnTo>
                    <a:pt x="252704" y="2339568"/>
                  </a:lnTo>
                  <a:lnTo>
                    <a:pt x="258394" y="2301468"/>
                  </a:lnTo>
                  <a:lnTo>
                    <a:pt x="265798" y="2263368"/>
                  </a:lnTo>
                  <a:lnTo>
                    <a:pt x="275069" y="2225268"/>
                  </a:lnTo>
                  <a:lnTo>
                    <a:pt x="285915" y="2187168"/>
                  </a:lnTo>
                  <a:lnTo>
                    <a:pt x="297802" y="2149068"/>
                  </a:lnTo>
                  <a:lnTo>
                    <a:pt x="310184" y="2110968"/>
                  </a:lnTo>
                  <a:lnTo>
                    <a:pt x="321779" y="2072868"/>
                  </a:lnTo>
                  <a:lnTo>
                    <a:pt x="332346" y="2034768"/>
                  </a:lnTo>
                  <a:lnTo>
                    <a:pt x="342569" y="1996668"/>
                  </a:lnTo>
                  <a:lnTo>
                    <a:pt x="353098" y="1971268"/>
                  </a:lnTo>
                  <a:lnTo>
                    <a:pt x="359892" y="1933168"/>
                  </a:lnTo>
                  <a:lnTo>
                    <a:pt x="365353" y="1882368"/>
                  </a:lnTo>
                  <a:lnTo>
                    <a:pt x="369277" y="1844268"/>
                  </a:lnTo>
                  <a:lnTo>
                    <a:pt x="371449" y="1818868"/>
                  </a:lnTo>
                  <a:lnTo>
                    <a:pt x="388670" y="1818868"/>
                  </a:lnTo>
                  <a:lnTo>
                    <a:pt x="393979" y="1844268"/>
                  </a:lnTo>
                  <a:lnTo>
                    <a:pt x="390105" y="1895068"/>
                  </a:lnTo>
                  <a:lnTo>
                    <a:pt x="381444" y="1945868"/>
                  </a:lnTo>
                  <a:lnTo>
                    <a:pt x="367957" y="1996668"/>
                  </a:lnTo>
                  <a:lnTo>
                    <a:pt x="353225" y="2047468"/>
                  </a:lnTo>
                  <a:lnTo>
                    <a:pt x="340753" y="2085568"/>
                  </a:lnTo>
                  <a:lnTo>
                    <a:pt x="326415" y="2136368"/>
                  </a:lnTo>
                  <a:lnTo>
                    <a:pt x="313169" y="2187168"/>
                  </a:lnTo>
                  <a:lnTo>
                    <a:pt x="301231" y="2237968"/>
                  </a:lnTo>
                  <a:lnTo>
                    <a:pt x="290766" y="2288768"/>
                  </a:lnTo>
                  <a:lnTo>
                    <a:pt x="281978" y="2339568"/>
                  </a:lnTo>
                  <a:lnTo>
                    <a:pt x="275069" y="2390368"/>
                  </a:lnTo>
                  <a:lnTo>
                    <a:pt x="270332" y="2441168"/>
                  </a:lnTo>
                  <a:lnTo>
                    <a:pt x="267906" y="2491968"/>
                  </a:lnTo>
                  <a:lnTo>
                    <a:pt x="267982" y="2542768"/>
                  </a:lnTo>
                  <a:lnTo>
                    <a:pt x="270776" y="2593568"/>
                  </a:lnTo>
                  <a:lnTo>
                    <a:pt x="276491" y="2644368"/>
                  </a:lnTo>
                  <a:lnTo>
                    <a:pt x="285356" y="2695168"/>
                  </a:lnTo>
                  <a:lnTo>
                    <a:pt x="286702" y="2707868"/>
                  </a:lnTo>
                  <a:lnTo>
                    <a:pt x="299745" y="2707868"/>
                  </a:lnTo>
                  <a:lnTo>
                    <a:pt x="290804" y="2669768"/>
                  </a:lnTo>
                  <a:lnTo>
                    <a:pt x="283540" y="2618968"/>
                  </a:lnTo>
                  <a:lnTo>
                    <a:pt x="279133" y="2580868"/>
                  </a:lnTo>
                  <a:lnTo>
                    <a:pt x="277406" y="2530068"/>
                  </a:lnTo>
                  <a:lnTo>
                    <a:pt x="278180" y="2479268"/>
                  </a:lnTo>
                  <a:lnTo>
                    <a:pt x="281266" y="2428468"/>
                  </a:lnTo>
                  <a:lnTo>
                    <a:pt x="286740" y="2377668"/>
                  </a:lnTo>
                  <a:lnTo>
                    <a:pt x="294259" y="2326868"/>
                  </a:lnTo>
                  <a:lnTo>
                    <a:pt x="303618" y="2276068"/>
                  </a:lnTo>
                  <a:lnTo>
                    <a:pt x="314604" y="2225268"/>
                  </a:lnTo>
                  <a:lnTo>
                    <a:pt x="326986" y="2174468"/>
                  </a:lnTo>
                  <a:lnTo>
                    <a:pt x="340563" y="2123668"/>
                  </a:lnTo>
                  <a:lnTo>
                    <a:pt x="352729" y="2085568"/>
                  </a:lnTo>
                  <a:lnTo>
                    <a:pt x="365201" y="2047468"/>
                  </a:lnTo>
                  <a:lnTo>
                    <a:pt x="377571" y="2009368"/>
                  </a:lnTo>
                  <a:lnTo>
                    <a:pt x="389407" y="1958568"/>
                  </a:lnTo>
                  <a:lnTo>
                    <a:pt x="390334" y="1958568"/>
                  </a:lnTo>
                  <a:lnTo>
                    <a:pt x="397332" y="1933168"/>
                  </a:lnTo>
                  <a:lnTo>
                    <a:pt x="402424" y="1895068"/>
                  </a:lnTo>
                  <a:lnTo>
                    <a:pt x="405663" y="1856968"/>
                  </a:lnTo>
                  <a:lnTo>
                    <a:pt x="406514" y="1818868"/>
                  </a:lnTo>
                  <a:lnTo>
                    <a:pt x="407085" y="1793468"/>
                  </a:lnTo>
                  <a:close/>
                </a:path>
              </a:pathLst>
            </a:custGeom>
            <a:solidFill>
              <a:srgbClr val="0061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4942504" y="8680194"/>
              <a:ext cx="120650" cy="741680"/>
            </a:xfrm>
            <a:custGeom>
              <a:avLst/>
              <a:gdLst/>
              <a:ahLst/>
              <a:cxnLst/>
              <a:rect l="l" t="t" r="r" b="b"/>
              <a:pathLst>
                <a:path w="120650" h="741679">
                  <a:moveTo>
                    <a:pt x="120530" y="0"/>
                  </a:moveTo>
                  <a:lnTo>
                    <a:pt x="53569" y="2230"/>
                  </a:lnTo>
                  <a:lnTo>
                    <a:pt x="69191" y="26784"/>
                  </a:lnTo>
                  <a:lnTo>
                    <a:pt x="74772" y="77002"/>
                  </a:lnTo>
                  <a:lnTo>
                    <a:pt x="69191" y="145084"/>
                  </a:lnTo>
                  <a:lnTo>
                    <a:pt x="59150" y="260033"/>
                  </a:lnTo>
                  <a:lnTo>
                    <a:pt x="42407" y="353779"/>
                  </a:lnTo>
                  <a:lnTo>
                    <a:pt x="23444" y="451986"/>
                  </a:lnTo>
                  <a:lnTo>
                    <a:pt x="5580" y="552422"/>
                  </a:lnTo>
                  <a:lnTo>
                    <a:pt x="1120" y="617153"/>
                  </a:lnTo>
                  <a:lnTo>
                    <a:pt x="0" y="697507"/>
                  </a:lnTo>
                  <a:lnTo>
                    <a:pt x="12461" y="741581"/>
                  </a:lnTo>
                  <a:lnTo>
                    <a:pt x="39476" y="741581"/>
                  </a:lnTo>
                  <a:lnTo>
                    <a:pt x="26784" y="705318"/>
                  </a:lnTo>
                  <a:lnTo>
                    <a:pt x="21203" y="646168"/>
                  </a:lnTo>
                  <a:lnTo>
                    <a:pt x="25674" y="590369"/>
                  </a:lnTo>
                  <a:lnTo>
                    <a:pt x="40176" y="505555"/>
                  </a:lnTo>
                  <a:lnTo>
                    <a:pt x="60270" y="402877"/>
                  </a:lnTo>
                  <a:lnTo>
                    <a:pt x="75892" y="333686"/>
                  </a:lnTo>
                  <a:lnTo>
                    <a:pt x="90395" y="237710"/>
                  </a:lnTo>
                  <a:lnTo>
                    <a:pt x="93745" y="148424"/>
                  </a:lnTo>
                  <a:lnTo>
                    <a:pt x="103787" y="68081"/>
                  </a:lnTo>
                  <a:lnTo>
                    <a:pt x="120530" y="0"/>
                  </a:lnTo>
                  <a:close/>
                </a:path>
              </a:pathLst>
            </a:custGeom>
            <a:solidFill>
              <a:srgbClr val="73A6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4936982" y="8667868"/>
              <a:ext cx="163830" cy="754380"/>
            </a:xfrm>
            <a:custGeom>
              <a:avLst/>
              <a:gdLst/>
              <a:ahLst/>
              <a:cxnLst/>
              <a:rect l="l" t="t" r="r" b="b"/>
              <a:pathLst>
                <a:path w="163830" h="754379">
                  <a:moveTo>
                    <a:pt x="163480" y="0"/>
                  </a:moveTo>
                  <a:lnTo>
                    <a:pt x="31694" y="14795"/>
                  </a:lnTo>
                  <a:lnTo>
                    <a:pt x="35714" y="16365"/>
                  </a:lnTo>
                  <a:lnTo>
                    <a:pt x="40269" y="17758"/>
                  </a:lnTo>
                  <a:lnTo>
                    <a:pt x="40416" y="18250"/>
                  </a:lnTo>
                  <a:lnTo>
                    <a:pt x="71018" y="48835"/>
                  </a:lnTo>
                  <a:lnTo>
                    <a:pt x="74325" y="82061"/>
                  </a:lnTo>
                  <a:lnTo>
                    <a:pt x="74205" y="88102"/>
                  </a:lnTo>
                  <a:lnTo>
                    <a:pt x="72404" y="128299"/>
                  </a:lnTo>
                  <a:lnTo>
                    <a:pt x="69642" y="168121"/>
                  </a:lnTo>
                  <a:lnTo>
                    <a:pt x="65971" y="207869"/>
                  </a:lnTo>
                  <a:lnTo>
                    <a:pt x="61462" y="247532"/>
                  </a:lnTo>
                  <a:lnTo>
                    <a:pt x="56185" y="287101"/>
                  </a:lnTo>
                  <a:lnTo>
                    <a:pt x="50190" y="326718"/>
                  </a:lnTo>
                  <a:lnTo>
                    <a:pt x="43577" y="366241"/>
                  </a:lnTo>
                  <a:lnTo>
                    <a:pt x="36420" y="405671"/>
                  </a:lnTo>
                  <a:lnTo>
                    <a:pt x="28793" y="445012"/>
                  </a:lnTo>
                  <a:lnTo>
                    <a:pt x="21293" y="482529"/>
                  </a:lnTo>
                  <a:lnTo>
                    <a:pt x="14114" y="520117"/>
                  </a:lnTo>
                  <a:lnTo>
                    <a:pt x="7809" y="557850"/>
                  </a:lnTo>
                  <a:lnTo>
                    <a:pt x="2930" y="595803"/>
                  </a:lnTo>
                  <a:lnTo>
                    <a:pt x="136" y="633443"/>
                  </a:lnTo>
                  <a:lnTo>
                    <a:pt x="0" y="671198"/>
                  </a:lnTo>
                  <a:lnTo>
                    <a:pt x="3132" y="708770"/>
                  </a:lnTo>
                  <a:lnTo>
                    <a:pt x="10144" y="745862"/>
                  </a:lnTo>
                  <a:lnTo>
                    <a:pt x="11349" y="750699"/>
                  </a:lnTo>
                  <a:lnTo>
                    <a:pt x="12238" y="753906"/>
                  </a:lnTo>
                  <a:lnTo>
                    <a:pt x="22748" y="753906"/>
                  </a:lnTo>
                  <a:lnTo>
                    <a:pt x="15369" y="723463"/>
                  </a:lnTo>
                  <a:lnTo>
                    <a:pt x="10631" y="686013"/>
                  </a:lnTo>
                  <a:lnTo>
                    <a:pt x="11296" y="610389"/>
                  </a:lnTo>
                  <a:lnTo>
                    <a:pt x="15560" y="571796"/>
                  </a:lnTo>
                  <a:lnTo>
                    <a:pt x="21559" y="533437"/>
                  </a:lnTo>
                  <a:lnTo>
                    <a:pt x="28667" y="495250"/>
                  </a:lnTo>
                  <a:lnTo>
                    <a:pt x="36259" y="457169"/>
                  </a:lnTo>
                  <a:lnTo>
                    <a:pt x="44008" y="417601"/>
                  </a:lnTo>
                  <a:lnTo>
                    <a:pt x="51329" y="377954"/>
                  </a:lnTo>
                  <a:lnTo>
                    <a:pt x="58128" y="338217"/>
                  </a:lnTo>
                  <a:lnTo>
                    <a:pt x="64354" y="298064"/>
                  </a:lnTo>
                  <a:lnTo>
                    <a:pt x="69823" y="258369"/>
                  </a:lnTo>
                  <a:lnTo>
                    <a:pt x="74591" y="218264"/>
                  </a:lnTo>
                  <a:lnTo>
                    <a:pt x="78533" y="178070"/>
                  </a:lnTo>
                  <a:lnTo>
                    <a:pt x="81566" y="137796"/>
                  </a:lnTo>
                  <a:lnTo>
                    <a:pt x="83608" y="97609"/>
                  </a:lnTo>
                  <a:lnTo>
                    <a:pt x="83977" y="74052"/>
                  </a:lnTo>
                  <a:lnTo>
                    <a:pt x="83587" y="66521"/>
                  </a:lnTo>
                  <a:lnTo>
                    <a:pt x="82292" y="55412"/>
                  </a:lnTo>
                  <a:lnTo>
                    <a:pt x="79891" y="44266"/>
                  </a:lnTo>
                  <a:lnTo>
                    <a:pt x="76022" y="33610"/>
                  </a:lnTo>
                  <a:lnTo>
                    <a:pt x="70321" y="23967"/>
                  </a:lnTo>
                  <a:lnTo>
                    <a:pt x="97652" y="23967"/>
                  </a:lnTo>
                  <a:lnTo>
                    <a:pt x="99084" y="23768"/>
                  </a:lnTo>
                  <a:lnTo>
                    <a:pt x="107534" y="22931"/>
                  </a:lnTo>
                  <a:lnTo>
                    <a:pt x="115806" y="21234"/>
                  </a:lnTo>
                  <a:lnTo>
                    <a:pt x="123858" y="18795"/>
                  </a:lnTo>
                  <a:lnTo>
                    <a:pt x="134610" y="18795"/>
                  </a:lnTo>
                  <a:lnTo>
                    <a:pt x="135293" y="17465"/>
                  </a:lnTo>
                  <a:lnTo>
                    <a:pt x="137177" y="14020"/>
                  </a:lnTo>
                  <a:lnTo>
                    <a:pt x="143979" y="10996"/>
                  </a:lnTo>
                  <a:lnTo>
                    <a:pt x="150635" y="7638"/>
                  </a:lnTo>
                  <a:lnTo>
                    <a:pt x="157138" y="3966"/>
                  </a:lnTo>
                  <a:lnTo>
                    <a:pt x="163480" y="0"/>
                  </a:lnTo>
                  <a:close/>
                </a:path>
                <a:path w="163830" h="754379">
                  <a:moveTo>
                    <a:pt x="134610" y="18795"/>
                  </a:moveTo>
                  <a:lnTo>
                    <a:pt x="123858" y="18795"/>
                  </a:lnTo>
                  <a:lnTo>
                    <a:pt x="112071" y="48835"/>
                  </a:lnTo>
                  <a:lnTo>
                    <a:pt x="99043" y="112096"/>
                  </a:lnTo>
                  <a:lnTo>
                    <a:pt x="95073" y="163056"/>
                  </a:lnTo>
                  <a:lnTo>
                    <a:pt x="93407" y="202696"/>
                  </a:lnTo>
                  <a:lnTo>
                    <a:pt x="92666" y="219197"/>
                  </a:lnTo>
                  <a:lnTo>
                    <a:pt x="89775" y="258369"/>
                  </a:lnTo>
                  <a:lnTo>
                    <a:pt x="84822" y="298378"/>
                  </a:lnTo>
                  <a:lnTo>
                    <a:pt x="78004" y="338390"/>
                  </a:lnTo>
                  <a:lnTo>
                    <a:pt x="69897" y="378480"/>
                  </a:lnTo>
                  <a:lnTo>
                    <a:pt x="61074" y="418429"/>
                  </a:lnTo>
                  <a:lnTo>
                    <a:pt x="52059" y="458331"/>
                  </a:lnTo>
                  <a:lnTo>
                    <a:pt x="43387" y="498175"/>
                  </a:lnTo>
                  <a:lnTo>
                    <a:pt x="35543" y="538200"/>
                  </a:lnTo>
                  <a:lnTo>
                    <a:pt x="29043" y="578449"/>
                  </a:lnTo>
                  <a:lnTo>
                    <a:pt x="24406" y="618965"/>
                  </a:lnTo>
                  <a:lnTo>
                    <a:pt x="22194" y="654810"/>
                  </a:lnTo>
                  <a:lnTo>
                    <a:pt x="23007" y="691145"/>
                  </a:lnTo>
                  <a:lnTo>
                    <a:pt x="28828" y="726716"/>
                  </a:lnTo>
                  <a:lnTo>
                    <a:pt x="39211" y="753906"/>
                  </a:lnTo>
                  <a:lnTo>
                    <a:pt x="50077" y="753906"/>
                  </a:lnTo>
                  <a:lnTo>
                    <a:pt x="40223" y="730992"/>
                  </a:lnTo>
                  <a:lnTo>
                    <a:pt x="33783" y="699651"/>
                  </a:lnTo>
                  <a:lnTo>
                    <a:pt x="31881" y="667395"/>
                  </a:lnTo>
                  <a:lnTo>
                    <a:pt x="32908" y="635373"/>
                  </a:lnTo>
                  <a:lnTo>
                    <a:pt x="36615" y="595250"/>
                  </a:lnTo>
                  <a:lnTo>
                    <a:pt x="42388" y="555390"/>
                  </a:lnTo>
                  <a:lnTo>
                    <a:pt x="49699" y="515763"/>
                  </a:lnTo>
                  <a:lnTo>
                    <a:pt x="58017" y="476341"/>
                  </a:lnTo>
                  <a:lnTo>
                    <a:pt x="75629" y="397885"/>
                  </a:lnTo>
                  <a:lnTo>
                    <a:pt x="83962" y="358558"/>
                  </a:lnTo>
                  <a:lnTo>
                    <a:pt x="91325" y="319037"/>
                  </a:lnTo>
                  <a:lnTo>
                    <a:pt x="97215" y="279323"/>
                  </a:lnTo>
                  <a:lnTo>
                    <a:pt x="101212" y="238987"/>
                  </a:lnTo>
                  <a:lnTo>
                    <a:pt x="103236" y="200486"/>
                  </a:lnTo>
                  <a:lnTo>
                    <a:pt x="103993" y="181770"/>
                  </a:lnTo>
                  <a:lnTo>
                    <a:pt x="104665" y="165994"/>
                  </a:lnTo>
                  <a:lnTo>
                    <a:pt x="111281" y="93782"/>
                  </a:lnTo>
                  <a:lnTo>
                    <a:pt x="131806" y="24522"/>
                  </a:lnTo>
                  <a:lnTo>
                    <a:pt x="133492" y="20973"/>
                  </a:lnTo>
                  <a:lnTo>
                    <a:pt x="134610" y="18795"/>
                  </a:lnTo>
                  <a:close/>
                </a:path>
                <a:path w="163830" h="754379">
                  <a:moveTo>
                    <a:pt x="97652" y="23967"/>
                  </a:moveTo>
                  <a:lnTo>
                    <a:pt x="70321" y="23967"/>
                  </a:lnTo>
                  <a:lnTo>
                    <a:pt x="72394" y="24177"/>
                  </a:lnTo>
                  <a:lnTo>
                    <a:pt x="78974" y="24692"/>
                  </a:lnTo>
                  <a:lnTo>
                    <a:pt x="85657" y="24931"/>
                  </a:lnTo>
                  <a:lnTo>
                    <a:pt x="92450" y="24690"/>
                  </a:lnTo>
                  <a:lnTo>
                    <a:pt x="97652" y="23967"/>
                  </a:lnTo>
                  <a:close/>
                </a:path>
              </a:pathLst>
            </a:custGeom>
            <a:solidFill>
              <a:srgbClr val="0061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5229662" y="7771334"/>
              <a:ext cx="148183" cy="1650441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15163421" y="7764194"/>
              <a:ext cx="234315" cy="1657985"/>
            </a:xfrm>
            <a:custGeom>
              <a:avLst/>
              <a:gdLst/>
              <a:ahLst/>
              <a:cxnLst/>
              <a:rect l="l" t="t" r="r" b="b"/>
              <a:pathLst>
                <a:path w="234315" h="1657984">
                  <a:moveTo>
                    <a:pt x="0" y="0"/>
                  </a:moveTo>
                  <a:lnTo>
                    <a:pt x="16260" y="8167"/>
                  </a:lnTo>
                  <a:lnTo>
                    <a:pt x="33217" y="14524"/>
                  </a:lnTo>
                  <a:lnTo>
                    <a:pt x="50722" y="19178"/>
                  </a:lnTo>
                  <a:lnTo>
                    <a:pt x="68626" y="22240"/>
                  </a:lnTo>
                  <a:lnTo>
                    <a:pt x="75492" y="25171"/>
                  </a:lnTo>
                  <a:lnTo>
                    <a:pt x="107246" y="55396"/>
                  </a:lnTo>
                  <a:lnTo>
                    <a:pt x="118699" y="95080"/>
                  </a:lnTo>
                  <a:lnTo>
                    <a:pt x="119043" y="114390"/>
                  </a:lnTo>
                  <a:lnTo>
                    <a:pt x="117345" y="133582"/>
                  </a:lnTo>
                  <a:lnTo>
                    <a:pt x="114551" y="152874"/>
                  </a:lnTo>
                  <a:lnTo>
                    <a:pt x="111756" y="174123"/>
                  </a:lnTo>
                  <a:lnTo>
                    <a:pt x="110096" y="195346"/>
                  </a:lnTo>
                  <a:lnTo>
                    <a:pt x="109692" y="216625"/>
                  </a:lnTo>
                  <a:lnTo>
                    <a:pt x="110666" y="238045"/>
                  </a:lnTo>
                  <a:lnTo>
                    <a:pt x="116041" y="281385"/>
                  </a:lnTo>
                  <a:lnTo>
                    <a:pt x="124197" y="324289"/>
                  </a:lnTo>
                  <a:lnTo>
                    <a:pt x="133528" y="366999"/>
                  </a:lnTo>
                  <a:lnTo>
                    <a:pt x="142424" y="409757"/>
                  </a:lnTo>
                  <a:lnTo>
                    <a:pt x="150023" y="454106"/>
                  </a:lnTo>
                  <a:lnTo>
                    <a:pt x="156059" y="498691"/>
                  </a:lnTo>
                  <a:lnTo>
                    <a:pt x="160605" y="543457"/>
                  </a:lnTo>
                  <a:lnTo>
                    <a:pt x="163733" y="588348"/>
                  </a:lnTo>
                  <a:lnTo>
                    <a:pt x="165666" y="639170"/>
                  </a:lnTo>
                  <a:lnTo>
                    <a:pt x="166012" y="690009"/>
                  </a:lnTo>
                  <a:lnTo>
                    <a:pt x="164885" y="740838"/>
                  </a:lnTo>
                  <a:lnTo>
                    <a:pt x="162398" y="791627"/>
                  </a:lnTo>
                  <a:lnTo>
                    <a:pt x="158665" y="842350"/>
                  </a:lnTo>
                  <a:lnTo>
                    <a:pt x="153798" y="892976"/>
                  </a:lnTo>
                  <a:lnTo>
                    <a:pt x="147911" y="943479"/>
                  </a:lnTo>
                  <a:lnTo>
                    <a:pt x="140923" y="994314"/>
                  </a:lnTo>
                  <a:lnTo>
                    <a:pt x="132981" y="1044970"/>
                  </a:lnTo>
                  <a:lnTo>
                    <a:pt x="124342" y="1095497"/>
                  </a:lnTo>
                  <a:lnTo>
                    <a:pt x="115263" y="1145947"/>
                  </a:lnTo>
                  <a:lnTo>
                    <a:pt x="106001" y="1196370"/>
                  </a:lnTo>
                  <a:lnTo>
                    <a:pt x="96813" y="1246818"/>
                  </a:lnTo>
                  <a:lnTo>
                    <a:pt x="87955" y="1297342"/>
                  </a:lnTo>
                  <a:lnTo>
                    <a:pt x="80099" y="1346424"/>
                  </a:lnTo>
                  <a:lnTo>
                    <a:pt x="73471" y="1395790"/>
                  </a:lnTo>
                  <a:lnTo>
                    <a:pt x="68519" y="1445352"/>
                  </a:lnTo>
                  <a:lnTo>
                    <a:pt x="65689" y="1495018"/>
                  </a:lnTo>
                  <a:lnTo>
                    <a:pt x="65430" y="1544700"/>
                  </a:lnTo>
                  <a:lnTo>
                    <a:pt x="68190" y="1594307"/>
                  </a:lnTo>
                  <a:lnTo>
                    <a:pt x="74416" y="1643750"/>
                  </a:lnTo>
                  <a:lnTo>
                    <a:pt x="75536" y="1650567"/>
                  </a:lnTo>
                  <a:lnTo>
                    <a:pt x="76828" y="1657582"/>
                  </a:lnTo>
                  <a:lnTo>
                    <a:pt x="87033" y="1657582"/>
                  </a:lnTo>
                  <a:lnTo>
                    <a:pt x="80339" y="1615826"/>
                  </a:lnTo>
                  <a:lnTo>
                    <a:pt x="76128" y="1567046"/>
                  </a:lnTo>
                  <a:lnTo>
                    <a:pt x="75037" y="1518463"/>
                  </a:lnTo>
                  <a:lnTo>
                    <a:pt x="76635" y="1469626"/>
                  </a:lnTo>
                  <a:lnTo>
                    <a:pt x="80505" y="1420841"/>
                  </a:lnTo>
                  <a:lnTo>
                    <a:pt x="86227" y="1372225"/>
                  </a:lnTo>
                  <a:lnTo>
                    <a:pt x="93379" y="1323896"/>
                  </a:lnTo>
                  <a:lnTo>
                    <a:pt x="101938" y="1272945"/>
                  </a:lnTo>
                  <a:lnTo>
                    <a:pt x="111041" y="1222099"/>
                  </a:lnTo>
                  <a:lnTo>
                    <a:pt x="120397" y="1171305"/>
                  </a:lnTo>
                  <a:lnTo>
                    <a:pt x="129713" y="1120506"/>
                  </a:lnTo>
                  <a:lnTo>
                    <a:pt x="138698" y="1069648"/>
                  </a:lnTo>
                  <a:lnTo>
                    <a:pt x="147060" y="1018674"/>
                  </a:lnTo>
                  <a:lnTo>
                    <a:pt x="154508" y="967530"/>
                  </a:lnTo>
                  <a:lnTo>
                    <a:pt x="160919" y="916370"/>
                  </a:lnTo>
                  <a:lnTo>
                    <a:pt x="166339" y="865080"/>
                  </a:lnTo>
                  <a:lnTo>
                    <a:pt x="170649" y="813685"/>
                  </a:lnTo>
                  <a:lnTo>
                    <a:pt x="173729" y="762211"/>
                  </a:lnTo>
                  <a:lnTo>
                    <a:pt x="175460" y="710683"/>
                  </a:lnTo>
                  <a:lnTo>
                    <a:pt x="175664" y="670251"/>
                  </a:lnTo>
                  <a:lnTo>
                    <a:pt x="175645" y="656196"/>
                  </a:lnTo>
                  <a:lnTo>
                    <a:pt x="174392" y="607573"/>
                  </a:lnTo>
                  <a:lnTo>
                    <a:pt x="171853" y="562809"/>
                  </a:lnTo>
                  <a:lnTo>
                    <a:pt x="167950" y="518142"/>
                  </a:lnTo>
                  <a:lnTo>
                    <a:pt x="162621" y="473627"/>
                  </a:lnTo>
                  <a:lnTo>
                    <a:pt x="155806" y="429316"/>
                  </a:lnTo>
                  <a:lnTo>
                    <a:pt x="147064" y="384708"/>
                  </a:lnTo>
                  <a:lnTo>
                    <a:pt x="137315" y="340250"/>
                  </a:lnTo>
                  <a:lnTo>
                    <a:pt x="128256" y="295679"/>
                  </a:lnTo>
                  <a:lnTo>
                    <a:pt x="121587" y="250735"/>
                  </a:lnTo>
                  <a:lnTo>
                    <a:pt x="119798" y="227628"/>
                  </a:lnTo>
                  <a:lnTo>
                    <a:pt x="119484" y="204598"/>
                  </a:lnTo>
                  <a:lnTo>
                    <a:pt x="120688" y="181603"/>
                  </a:lnTo>
                  <a:lnTo>
                    <a:pt x="123451" y="158602"/>
                  </a:lnTo>
                  <a:lnTo>
                    <a:pt x="126396" y="139037"/>
                  </a:lnTo>
                  <a:lnTo>
                    <a:pt x="128532" y="119440"/>
                  </a:lnTo>
                  <a:lnTo>
                    <a:pt x="126373" y="80175"/>
                  </a:lnTo>
                  <a:lnTo>
                    <a:pt x="104255" y="35159"/>
                  </a:lnTo>
                  <a:lnTo>
                    <a:pt x="92007" y="24020"/>
                  </a:lnTo>
                  <a:lnTo>
                    <a:pt x="106153" y="23999"/>
                  </a:lnTo>
                  <a:lnTo>
                    <a:pt x="120258" y="23219"/>
                  </a:lnTo>
                  <a:lnTo>
                    <a:pt x="134252" y="21731"/>
                  </a:lnTo>
                  <a:lnTo>
                    <a:pt x="148068" y="19591"/>
                  </a:lnTo>
                  <a:lnTo>
                    <a:pt x="156403" y="18617"/>
                  </a:lnTo>
                  <a:lnTo>
                    <a:pt x="197072" y="11097"/>
                  </a:lnTo>
                  <a:lnTo>
                    <a:pt x="200423" y="10198"/>
                  </a:lnTo>
                  <a:lnTo>
                    <a:pt x="217000" y="10198"/>
                  </a:lnTo>
                  <a:lnTo>
                    <a:pt x="218143" y="9453"/>
                  </a:lnTo>
                  <a:lnTo>
                    <a:pt x="225793" y="5308"/>
                  </a:lnTo>
                  <a:lnTo>
                    <a:pt x="233752" y="1790"/>
                  </a:lnTo>
                  <a:lnTo>
                    <a:pt x="0" y="0"/>
                  </a:lnTo>
                  <a:close/>
                </a:path>
                <a:path w="234315" h="1657984">
                  <a:moveTo>
                    <a:pt x="217000" y="10198"/>
                  </a:moveTo>
                  <a:lnTo>
                    <a:pt x="200423" y="10198"/>
                  </a:lnTo>
                  <a:lnTo>
                    <a:pt x="183585" y="26093"/>
                  </a:lnTo>
                  <a:lnTo>
                    <a:pt x="158213" y="65096"/>
                  </a:lnTo>
                  <a:lnTo>
                    <a:pt x="141574" y="127184"/>
                  </a:lnTo>
                  <a:lnTo>
                    <a:pt x="140130" y="168189"/>
                  </a:lnTo>
                  <a:lnTo>
                    <a:pt x="143161" y="209354"/>
                  </a:lnTo>
                  <a:lnTo>
                    <a:pt x="148473" y="250735"/>
                  </a:lnTo>
                  <a:lnTo>
                    <a:pt x="155677" y="300951"/>
                  </a:lnTo>
                  <a:lnTo>
                    <a:pt x="163358" y="351827"/>
                  </a:lnTo>
                  <a:lnTo>
                    <a:pt x="171078" y="402701"/>
                  </a:lnTo>
                  <a:lnTo>
                    <a:pt x="178566" y="454106"/>
                  </a:lnTo>
                  <a:lnTo>
                    <a:pt x="185287" y="504597"/>
                  </a:lnTo>
                  <a:lnTo>
                    <a:pt x="191101" y="555699"/>
                  </a:lnTo>
                  <a:lnTo>
                    <a:pt x="195606" y="606955"/>
                  </a:lnTo>
                  <a:lnTo>
                    <a:pt x="198206" y="656196"/>
                  </a:lnTo>
                  <a:lnTo>
                    <a:pt x="198810" y="710683"/>
                  </a:lnTo>
                  <a:lnTo>
                    <a:pt x="197898" y="754484"/>
                  </a:lnTo>
                  <a:lnTo>
                    <a:pt x="195282" y="803530"/>
                  </a:lnTo>
                  <a:lnTo>
                    <a:pt x="191219" y="852511"/>
                  </a:lnTo>
                  <a:lnTo>
                    <a:pt x="185855" y="901426"/>
                  </a:lnTo>
                  <a:lnTo>
                    <a:pt x="179334" y="950274"/>
                  </a:lnTo>
                  <a:lnTo>
                    <a:pt x="172032" y="998285"/>
                  </a:lnTo>
                  <a:lnTo>
                    <a:pt x="164150" y="1046200"/>
                  </a:lnTo>
                  <a:lnTo>
                    <a:pt x="155842" y="1094381"/>
                  </a:lnTo>
                  <a:lnTo>
                    <a:pt x="147488" y="1141881"/>
                  </a:lnTo>
                  <a:lnTo>
                    <a:pt x="139128" y="1189716"/>
                  </a:lnTo>
                  <a:lnTo>
                    <a:pt x="131028" y="1237595"/>
                  </a:lnTo>
                  <a:lnTo>
                    <a:pt x="123399" y="1285552"/>
                  </a:lnTo>
                  <a:lnTo>
                    <a:pt x="116514" y="1333124"/>
                  </a:lnTo>
                  <a:lnTo>
                    <a:pt x="110502" y="1380849"/>
                  </a:lnTo>
                  <a:lnTo>
                    <a:pt x="105585" y="1428699"/>
                  </a:lnTo>
                  <a:lnTo>
                    <a:pt x="101984" y="1476647"/>
                  </a:lnTo>
                  <a:lnTo>
                    <a:pt x="99921" y="1524666"/>
                  </a:lnTo>
                  <a:lnTo>
                    <a:pt x="99617" y="1572729"/>
                  </a:lnTo>
                  <a:lnTo>
                    <a:pt x="101295" y="1620809"/>
                  </a:lnTo>
                  <a:lnTo>
                    <a:pt x="101944" y="1631199"/>
                  </a:lnTo>
                  <a:lnTo>
                    <a:pt x="102697" y="1641576"/>
                  </a:lnTo>
                  <a:lnTo>
                    <a:pt x="103549" y="1651944"/>
                  </a:lnTo>
                  <a:lnTo>
                    <a:pt x="104066" y="1657582"/>
                  </a:lnTo>
                  <a:lnTo>
                    <a:pt x="113892" y="1657582"/>
                  </a:lnTo>
                  <a:lnTo>
                    <a:pt x="110761" y="1614698"/>
                  </a:lnTo>
                  <a:lnTo>
                    <a:pt x="109373" y="1567046"/>
                  </a:lnTo>
                  <a:lnTo>
                    <a:pt x="109817" y="1524666"/>
                  </a:lnTo>
                  <a:lnTo>
                    <a:pt x="112061" y="1471760"/>
                  </a:lnTo>
                  <a:lnTo>
                    <a:pt x="115738" y="1424200"/>
                  </a:lnTo>
                  <a:lnTo>
                    <a:pt x="120704" y="1376746"/>
                  </a:lnTo>
                  <a:lnTo>
                    <a:pt x="126760" y="1329435"/>
                  </a:lnTo>
                  <a:lnTo>
                    <a:pt x="133677" y="1282284"/>
                  </a:lnTo>
                  <a:lnTo>
                    <a:pt x="141226" y="1235235"/>
                  </a:lnTo>
                  <a:lnTo>
                    <a:pt x="149209" y="1188257"/>
                  </a:lnTo>
                  <a:lnTo>
                    <a:pt x="157427" y="1141316"/>
                  </a:lnTo>
                  <a:lnTo>
                    <a:pt x="165735" y="1094053"/>
                  </a:lnTo>
                  <a:lnTo>
                    <a:pt x="173767" y="1047419"/>
                  </a:lnTo>
                  <a:lnTo>
                    <a:pt x="181491" y="1000398"/>
                  </a:lnTo>
                  <a:lnTo>
                    <a:pt x="188618" y="953552"/>
                  </a:lnTo>
                  <a:lnTo>
                    <a:pt x="194991" y="906578"/>
                  </a:lnTo>
                  <a:lnTo>
                    <a:pt x="200413" y="859489"/>
                  </a:lnTo>
                  <a:lnTo>
                    <a:pt x="204682" y="812299"/>
                  </a:lnTo>
                  <a:lnTo>
                    <a:pt x="207600" y="765020"/>
                  </a:lnTo>
                  <a:lnTo>
                    <a:pt x="208965" y="717667"/>
                  </a:lnTo>
                  <a:lnTo>
                    <a:pt x="208580" y="670251"/>
                  </a:lnTo>
                  <a:lnTo>
                    <a:pt x="206263" y="620353"/>
                  </a:lnTo>
                  <a:lnTo>
                    <a:pt x="202309" y="570591"/>
                  </a:lnTo>
                  <a:lnTo>
                    <a:pt x="197027" y="520949"/>
                  </a:lnTo>
                  <a:lnTo>
                    <a:pt x="190725" y="471407"/>
                  </a:lnTo>
                  <a:lnTo>
                    <a:pt x="183711" y="421948"/>
                  </a:lnTo>
                  <a:lnTo>
                    <a:pt x="176293" y="372553"/>
                  </a:lnTo>
                  <a:lnTo>
                    <a:pt x="168780" y="323204"/>
                  </a:lnTo>
                  <a:lnTo>
                    <a:pt x="162025" y="280442"/>
                  </a:lnTo>
                  <a:lnTo>
                    <a:pt x="155619" y="237330"/>
                  </a:lnTo>
                  <a:lnTo>
                    <a:pt x="151076" y="194057"/>
                  </a:lnTo>
                  <a:lnTo>
                    <a:pt x="149911" y="150812"/>
                  </a:lnTo>
                  <a:lnTo>
                    <a:pt x="153458" y="114390"/>
                  </a:lnTo>
                  <a:lnTo>
                    <a:pt x="163002" y="79091"/>
                  </a:lnTo>
                  <a:lnTo>
                    <a:pt x="179517" y="46832"/>
                  </a:lnTo>
                  <a:lnTo>
                    <a:pt x="203972" y="19528"/>
                  </a:lnTo>
                  <a:lnTo>
                    <a:pt x="210853" y="14201"/>
                  </a:lnTo>
                  <a:lnTo>
                    <a:pt x="217000" y="10198"/>
                  </a:lnTo>
                  <a:close/>
                </a:path>
              </a:pathLst>
            </a:custGeom>
            <a:solidFill>
              <a:srgbClr val="0061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5360118" y="7667732"/>
              <a:ext cx="505459" cy="1754505"/>
            </a:xfrm>
            <a:custGeom>
              <a:avLst/>
              <a:gdLst/>
              <a:ahLst/>
              <a:cxnLst/>
              <a:rect l="l" t="t" r="r" b="b"/>
              <a:pathLst>
                <a:path w="505459" h="1754504">
                  <a:moveTo>
                    <a:pt x="505104" y="85979"/>
                  </a:moveTo>
                  <a:lnTo>
                    <a:pt x="454190" y="56007"/>
                  </a:lnTo>
                  <a:lnTo>
                    <a:pt x="427609" y="31115"/>
                  </a:lnTo>
                  <a:lnTo>
                    <a:pt x="408381" y="0"/>
                  </a:lnTo>
                  <a:lnTo>
                    <a:pt x="398208" y="40716"/>
                  </a:lnTo>
                  <a:lnTo>
                    <a:pt x="378409" y="100685"/>
                  </a:lnTo>
                  <a:lnTo>
                    <a:pt x="346722" y="161772"/>
                  </a:lnTo>
                  <a:lnTo>
                    <a:pt x="309397" y="223989"/>
                  </a:lnTo>
                  <a:lnTo>
                    <a:pt x="281127" y="264693"/>
                  </a:lnTo>
                  <a:lnTo>
                    <a:pt x="233426" y="340817"/>
                  </a:lnTo>
                  <a:lnTo>
                    <a:pt x="233286" y="341058"/>
                  </a:lnTo>
                  <a:lnTo>
                    <a:pt x="225120" y="354088"/>
                  </a:lnTo>
                  <a:lnTo>
                    <a:pt x="218998" y="365988"/>
                  </a:lnTo>
                  <a:lnTo>
                    <a:pt x="175348" y="450824"/>
                  </a:lnTo>
                  <a:lnTo>
                    <a:pt x="138569" y="545274"/>
                  </a:lnTo>
                  <a:lnTo>
                    <a:pt x="100672" y="701395"/>
                  </a:lnTo>
                  <a:lnTo>
                    <a:pt x="89369" y="781151"/>
                  </a:lnTo>
                  <a:lnTo>
                    <a:pt x="69570" y="957630"/>
                  </a:lnTo>
                  <a:lnTo>
                    <a:pt x="58826" y="1084338"/>
                  </a:lnTo>
                  <a:lnTo>
                    <a:pt x="36779" y="1331506"/>
                  </a:lnTo>
                  <a:lnTo>
                    <a:pt x="36334" y="1336713"/>
                  </a:lnTo>
                  <a:lnTo>
                    <a:pt x="18656" y="1550974"/>
                  </a:lnTo>
                  <a:lnTo>
                    <a:pt x="3390" y="1711058"/>
                  </a:lnTo>
                  <a:lnTo>
                    <a:pt x="0" y="1741601"/>
                  </a:lnTo>
                  <a:lnTo>
                    <a:pt x="749" y="1741639"/>
                  </a:lnTo>
                  <a:lnTo>
                    <a:pt x="749" y="1754047"/>
                  </a:lnTo>
                  <a:lnTo>
                    <a:pt x="39611" y="1754047"/>
                  </a:lnTo>
                  <a:lnTo>
                    <a:pt x="39662" y="1741601"/>
                  </a:lnTo>
                  <a:lnTo>
                    <a:pt x="44119" y="1633004"/>
                  </a:lnTo>
                  <a:lnTo>
                    <a:pt x="53174" y="1472361"/>
                  </a:lnTo>
                  <a:lnTo>
                    <a:pt x="59512" y="1375410"/>
                  </a:lnTo>
                  <a:lnTo>
                    <a:pt x="60515" y="1375625"/>
                  </a:lnTo>
                  <a:lnTo>
                    <a:pt x="60528" y="1375410"/>
                  </a:lnTo>
                  <a:lnTo>
                    <a:pt x="63906" y="1325854"/>
                  </a:lnTo>
                  <a:lnTo>
                    <a:pt x="71831" y="1228001"/>
                  </a:lnTo>
                  <a:lnTo>
                    <a:pt x="77482" y="1148816"/>
                  </a:lnTo>
                  <a:lnTo>
                    <a:pt x="88798" y="1037945"/>
                  </a:lnTo>
                  <a:lnTo>
                    <a:pt x="89369" y="992124"/>
                  </a:lnTo>
                  <a:lnTo>
                    <a:pt x="108026" y="811695"/>
                  </a:lnTo>
                  <a:lnTo>
                    <a:pt x="114261" y="763612"/>
                  </a:lnTo>
                  <a:lnTo>
                    <a:pt x="140284" y="649351"/>
                  </a:lnTo>
                  <a:lnTo>
                    <a:pt x="158381" y="589394"/>
                  </a:lnTo>
                  <a:lnTo>
                    <a:pt x="182130" y="520382"/>
                  </a:lnTo>
                  <a:lnTo>
                    <a:pt x="213804" y="440055"/>
                  </a:lnTo>
                  <a:lnTo>
                    <a:pt x="253403" y="353529"/>
                  </a:lnTo>
                  <a:lnTo>
                    <a:pt x="296443" y="279831"/>
                  </a:lnTo>
                  <a:lnTo>
                    <a:pt x="296951" y="278866"/>
                  </a:lnTo>
                  <a:lnTo>
                    <a:pt x="354088" y="192316"/>
                  </a:lnTo>
                  <a:lnTo>
                    <a:pt x="416306" y="122745"/>
                  </a:lnTo>
                  <a:lnTo>
                    <a:pt x="470039" y="96735"/>
                  </a:lnTo>
                  <a:lnTo>
                    <a:pt x="505104" y="85979"/>
                  </a:lnTo>
                  <a:close/>
                </a:path>
              </a:pathLst>
            </a:custGeom>
            <a:solidFill>
              <a:srgbClr val="73A6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5569407" y="7932415"/>
              <a:ext cx="87153" cy="123916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15356378" y="7530740"/>
              <a:ext cx="608965" cy="1891030"/>
            </a:xfrm>
            <a:custGeom>
              <a:avLst/>
              <a:gdLst/>
              <a:ahLst/>
              <a:cxnLst/>
              <a:rect l="l" t="t" r="r" b="b"/>
              <a:pathLst>
                <a:path w="608965" h="1891029">
                  <a:moveTo>
                    <a:pt x="398573" y="0"/>
                  </a:moveTo>
                  <a:lnTo>
                    <a:pt x="396197" y="31283"/>
                  </a:lnTo>
                  <a:lnTo>
                    <a:pt x="396495" y="62666"/>
                  </a:lnTo>
                  <a:lnTo>
                    <a:pt x="399486" y="93906"/>
                  </a:lnTo>
                  <a:lnTo>
                    <a:pt x="405358" y="125608"/>
                  </a:lnTo>
                  <a:lnTo>
                    <a:pt x="396256" y="178303"/>
                  </a:lnTo>
                  <a:lnTo>
                    <a:pt x="379338" y="229015"/>
                  </a:lnTo>
                  <a:lnTo>
                    <a:pt x="356433" y="277911"/>
                  </a:lnTo>
                  <a:lnTo>
                    <a:pt x="329368" y="325159"/>
                  </a:lnTo>
                  <a:lnTo>
                    <a:pt x="299969" y="370926"/>
                  </a:lnTo>
                  <a:lnTo>
                    <a:pt x="270064" y="415380"/>
                  </a:lnTo>
                  <a:lnTo>
                    <a:pt x="245192" y="453307"/>
                  </a:lnTo>
                  <a:lnTo>
                    <a:pt x="221626" y="491920"/>
                  </a:lnTo>
                  <a:lnTo>
                    <a:pt x="199771" y="531506"/>
                  </a:lnTo>
                  <a:lnTo>
                    <a:pt x="180035" y="572349"/>
                  </a:lnTo>
                  <a:lnTo>
                    <a:pt x="163205" y="612641"/>
                  </a:lnTo>
                  <a:lnTo>
                    <a:pt x="148256" y="653519"/>
                  </a:lnTo>
                  <a:lnTo>
                    <a:pt x="135004" y="695055"/>
                  </a:lnTo>
                  <a:lnTo>
                    <a:pt x="123356" y="737077"/>
                  </a:lnTo>
                  <a:lnTo>
                    <a:pt x="111666" y="786238"/>
                  </a:lnTo>
                  <a:lnTo>
                    <a:pt x="101688" y="835750"/>
                  </a:lnTo>
                  <a:lnTo>
                    <a:pt x="93195" y="885547"/>
                  </a:lnTo>
                  <a:lnTo>
                    <a:pt x="85933" y="935777"/>
                  </a:lnTo>
                  <a:lnTo>
                    <a:pt x="79753" y="985729"/>
                  </a:lnTo>
                  <a:lnTo>
                    <a:pt x="74348" y="1035980"/>
                  </a:lnTo>
                  <a:lnTo>
                    <a:pt x="69515" y="1086249"/>
                  </a:lnTo>
                  <a:lnTo>
                    <a:pt x="65040" y="1135522"/>
                  </a:lnTo>
                  <a:lnTo>
                    <a:pt x="60671" y="1184804"/>
                  </a:lnTo>
                  <a:lnTo>
                    <a:pt x="56384" y="1234093"/>
                  </a:lnTo>
                  <a:lnTo>
                    <a:pt x="52156" y="1283388"/>
                  </a:lnTo>
                  <a:lnTo>
                    <a:pt x="39593" y="1431286"/>
                  </a:lnTo>
                  <a:lnTo>
                    <a:pt x="0" y="1891035"/>
                  </a:lnTo>
                  <a:lnTo>
                    <a:pt x="9727" y="1891035"/>
                  </a:lnTo>
                  <a:lnTo>
                    <a:pt x="49414" y="1430289"/>
                  </a:lnTo>
                  <a:lnTo>
                    <a:pt x="62319" y="1280090"/>
                  </a:lnTo>
                  <a:lnTo>
                    <a:pt x="70976" y="1179963"/>
                  </a:lnTo>
                  <a:lnTo>
                    <a:pt x="75337" y="1129902"/>
                  </a:lnTo>
                  <a:lnTo>
                    <a:pt x="79906" y="1079004"/>
                  </a:lnTo>
                  <a:lnTo>
                    <a:pt x="84876" y="1028114"/>
                  </a:lnTo>
                  <a:lnTo>
                    <a:pt x="90484" y="977286"/>
                  </a:lnTo>
                  <a:lnTo>
                    <a:pt x="96965" y="926575"/>
                  </a:lnTo>
                  <a:lnTo>
                    <a:pt x="104555" y="876035"/>
                  </a:lnTo>
                  <a:lnTo>
                    <a:pt x="113490" y="825719"/>
                  </a:lnTo>
                  <a:lnTo>
                    <a:pt x="124006" y="775683"/>
                  </a:lnTo>
                  <a:lnTo>
                    <a:pt x="134433" y="733200"/>
                  </a:lnTo>
                  <a:lnTo>
                    <a:pt x="146349" y="691109"/>
                  </a:lnTo>
                  <a:lnTo>
                    <a:pt x="159897" y="649522"/>
                  </a:lnTo>
                  <a:lnTo>
                    <a:pt x="175219" y="608546"/>
                  </a:lnTo>
                  <a:lnTo>
                    <a:pt x="193398" y="566607"/>
                  </a:lnTo>
                  <a:lnTo>
                    <a:pt x="213780" y="525834"/>
                  </a:lnTo>
                  <a:lnTo>
                    <a:pt x="236185" y="486125"/>
                  </a:lnTo>
                  <a:lnTo>
                    <a:pt x="260431" y="447379"/>
                  </a:lnTo>
                  <a:lnTo>
                    <a:pt x="314146" y="367055"/>
                  </a:lnTo>
                  <a:lnTo>
                    <a:pt x="340306" y="325981"/>
                  </a:lnTo>
                  <a:lnTo>
                    <a:pt x="364407" y="283882"/>
                  </a:lnTo>
                  <a:lnTo>
                    <a:pt x="385252" y="240444"/>
                  </a:lnTo>
                  <a:lnTo>
                    <a:pt x="401647" y="195354"/>
                  </a:lnTo>
                  <a:lnTo>
                    <a:pt x="412395" y="148299"/>
                  </a:lnTo>
                  <a:lnTo>
                    <a:pt x="528026" y="148299"/>
                  </a:lnTo>
                  <a:lnTo>
                    <a:pt x="398573" y="0"/>
                  </a:lnTo>
                  <a:close/>
                </a:path>
                <a:path w="608965" h="1891029">
                  <a:moveTo>
                    <a:pt x="528026" y="148299"/>
                  </a:moveTo>
                  <a:lnTo>
                    <a:pt x="412395" y="148299"/>
                  </a:lnTo>
                  <a:lnTo>
                    <a:pt x="413149" y="150058"/>
                  </a:lnTo>
                  <a:lnTo>
                    <a:pt x="440593" y="188956"/>
                  </a:lnTo>
                  <a:lnTo>
                    <a:pt x="475883" y="214512"/>
                  </a:lnTo>
                  <a:lnTo>
                    <a:pt x="495858" y="223312"/>
                  </a:lnTo>
                  <a:lnTo>
                    <a:pt x="469290" y="229015"/>
                  </a:lnTo>
                  <a:lnTo>
                    <a:pt x="420434" y="253936"/>
                  </a:lnTo>
                  <a:lnTo>
                    <a:pt x="384188" y="286739"/>
                  </a:lnTo>
                  <a:lnTo>
                    <a:pt x="357100" y="320299"/>
                  </a:lnTo>
                  <a:lnTo>
                    <a:pt x="331910" y="356529"/>
                  </a:lnTo>
                  <a:lnTo>
                    <a:pt x="307431" y="394476"/>
                  </a:lnTo>
                  <a:lnTo>
                    <a:pt x="270075" y="458110"/>
                  </a:lnTo>
                  <a:lnTo>
                    <a:pt x="246105" y="503380"/>
                  </a:lnTo>
                  <a:lnTo>
                    <a:pt x="223768" y="549481"/>
                  </a:lnTo>
                  <a:lnTo>
                    <a:pt x="203083" y="596348"/>
                  </a:lnTo>
                  <a:lnTo>
                    <a:pt x="184074" y="643918"/>
                  </a:lnTo>
                  <a:lnTo>
                    <a:pt x="166761" y="692126"/>
                  </a:lnTo>
                  <a:lnTo>
                    <a:pt x="151167" y="740909"/>
                  </a:lnTo>
                  <a:lnTo>
                    <a:pt x="137356" y="790403"/>
                  </a:lnTo>
                  <a:lnTo>
                    <a:pt x="125487" y="840208"/>
                  </a:lnTo>
                  <a:lnTo>
                    <a:pt x="115451" y="890313"/>
                  </a:lnTo>
                  <a:lnTo>
                    <a:pt x="107140" y="940709"/>
                  </a:lnTo>
                  <a:lnTo>
                    <a:pt x="100446" y="991385"/>
                  </a:lnTo>
                  <a:lnTo>
                    <a:pt x="95259" y="1042331"/>
                  </a:lnTo>
                  <a:lnTo>
                    <a:pt x="91472" y="1093537"/>
                  </a:lnTo>
                  <a:lnTo>
                    <a:pt x="87826" y="1147836"/>
                  </a:lnTo>
                  <a:lnTo>
                    <a:pt x="83619" y="1202082"/>
                  </a:lnTo>
                  <a:lnTo>
                    <a:pt x="79032" y="1256295"/>
                  </a:lnTo>
                  <a:lnTo>
                    <a:pt x="69429" y="1364686"/>
                  </a:lnTo>
                  <a:lnTo>
                    <a:pt x="64771" y="1418900"/>
                  </a:lnTo>
                  <a:lnTo>
                    <a:pt x="60447" y="1473148"/>
                  </a:lnTo>
                  <a:lnTo>
                    <a:pt x="56710" y="1524561"/>
                  </a:lnTo>
                  <a:lnTo>
                    <a:pt x="53258" y="1575992"/>
                  </a:lnTo>
                  <a:lnTo>
                    <a:pt x="50089" y="1627440"/>
                  </a:lnTo>
                  <a:lnTo>
                    <a:pt x="47206" y="1678905"/>
                  </a:lnTo>
                  <a:lnTo>
                    <a:pt x="44606" y="1730385"/>
                  </a:lnTo>
                  <a:lnTo>
                    <a:pt x="42290" y="1781879"/>
                  </a:lnTo>
                  <a:lnTo>
                    <a:pt x="40259" y="1833386"/>
                  </a:lnTo>
                  <a:lnTo>
                    <a:pt x="38328" y="1891035"/>
                  </a:lnTo>
                  <a:lnTo>
                    <a:pt x="48087" y="1891035"/>
                  </a:lnTo>
                  <a:lnTo>
                    <a:pt x="49557" y="1845914"/>
                  </a:lnTo>
                  <a:lnTo>
                    <a:pt x="51540" y="1793867"/>
                  </a:lnTo>
                  <a:lnTo>
                    <a:pt x="53811" y="1741832"/>
                  </a:lnTo>
                  <a:lnTo>
                    <a:pt x="56371" y="1689810"/>
                  </a:lnTo>
                  <a:lnTo>
                    <a:pt x="59222" y="1637803"/>
                  </a:lnTo>
                  <a:lnTo>
                    <a:pt x="62363" y="1585812"/>
                  </a:lnTo>
                  <a:lnTo>
                    <a:pt x="65798" y="1533838"/>
                  </a:lnTo>
                  <a:lnTo>
                    <a:pt x="69389" y="1483688"/>
                  </a:lnTo>
                  <a:lnTo>
                    <a:pt x="73520" y="1430289"/>
                  </a:lnTo>
                  <a:lnTo>
                    <a:pt x="77383" y="1383447"/>
                  </a:lnTo>
                  <a:lnTo>
                    <a:pt x="81787" y="1333362"/>
                  </a:lnTo>
                  <a:lnTo>
                    <a:pt x="86124" y="1286975"/>
                  </a:lnTo>
                  <a:lnTo>
                    <a:pt x="90496" y="1240598"/>
                  </a:lnTo>
                  <a:lnTo>
                    <a:pt x="94550" y="1194193"/>
                  </a:lnTo>
                  <a:lnTo>
                    <a:pt x="97933" y="1147724"/>
                  </a:lnTo>
                  <a:lnTo>
                    <a:pt x="100479" y="1105704"/>
                  </a:lnTo>
                  <a:lnTo>
                    <a:pt x="103149" y="1063697"/>
                  </a:lnTo>
                  <a:lnTo>
                    <a:pt x="106434" y="1021742"/>
                  </a:lnTo>
                  <a:lnTo>
                    <a:pt x="110823" y="979875"/>
                  </a:lnTo>
                  <a:lnTo>
                    <a:pt x="116966" y="935563"/>
                  </a:lnTo>
                  <a:lnTo>
                    <a:pt x="124441" y="891893"/>
                  </a:lnTo>
                  <a:lnTo>
                    <a:pt x="133329" y="848265"/>
                  </a:lnTo>
                  <a:lnTo>
                    <a:pt x="143565" y="804938"/>
                  </a:lnTo>
                  <a:lnTo>
                    <a:pt x="156836" y="756053"/>
                  </a:lnTo>
                  <a:lnTo>
                    <a:pt x="171820" y="707670"/>
                  </a:lnTo>
                  <a:lnTo>
                    <a:pt x="188497" y="659846"/>
                  </a:lnTo>
                  <a:lnTo>
                    <a:pt x="206876" y="612579"/>
                  </a:lnTo>
                  <a:lnTo>
                    <a:pt x="226857" y="566113"/>
                  </a:lnTo>
                  <a:lnTo>
                    <a:pt x="248500" y="520322"/>
                  </a:lnTo>
                  <a:lnTo>
                    <a:pt x="271760" y="475325"/>
                  </a:lnTo>
                  <a:lnTo>
                    <a:pt x="293314" y="436657"/>
                  </a:lnTo>
                  <a:lnTo>
                    <a:pt x="316063" y="398592"/>
                  </a:lnTo>
                  <a:lnTo>
                    <a:pt x="340115" y="361347"/>
                  </a:lnTo>
                  <a:lnTo>
                    <a:pt x="365579" y="325141"/>
                  </a:lnTo>
                  <a:lnTo>
                    <a:pt x="392943" y="291810"/>
                  </a:lnTo>
                  <a:lnTo>
                    <a:pt x="425000" y="262667"/>
                  </a:lnTo>
                  <a:lnTo>
                    <a:pt x="462019" y="241573"/>
                  </a:lnTo>
                  <a:lnTo>
                    <a:pt x="504266" y="232390"/>
                  </a:lnTo>
                  <a:lnTo>
                    <a:pt x="506832" y="232307"/>
                  </a:lnTo>
                  <a:lnTo>
                    <a:pt x="601358" y="232307"/>
                  </a:lnTo>
                  <a:lnTo>
                    <a:pt x="589449" y="218663"/>
                  </a:lnTo>
                  <a:lnTo>
                    <a:pt x="514234" y="218663"/>
                  </a:lnTo>
                  <a:lnTo>
                    <a:pt x="515177" y="218548"/>
                  </a:lnTo>
                  <a:lnTo>
                    <a:pt x="589348" y="218548"/>
                  </a:lnTo>
                  <a:lnTo>
                    <a:pt x="528026" y="148299"/>
                  </a:lnTo>
                  <a:close/>
                </a:path>
                <a:path w="608965" h="1891029">
                  <a:moveTo>
                    <a:pt x="601358" y="232307"/>
                  </a:moveTo>
                  <a:lnTo>
                    <a:pt x="506832" y="232307"/>
                  </a:lnTo>
                  <a:lnTo>
                    <a:pt x="531812" y="238652"/>
                  </a:lnTo>
                  <a:lnTo>
                    <a:pt x="557333" y="242110"/>
                  </a:lnTo>
                  <a:lnTo>
                    <a:pt x="583097" y="242799"/>
                  </a:lnTo>
                  <a:lnTo>
                    <a:pt x="608808" y="240840"/>
                  </a:lnTo>
                  <a:lnTo>
                    <a:pt x="601358" y="232307"/>
                  </a:lnTo>
                  <a:close/>
                </a:path>
                <a:path w="608965" h="1891029">
                  <a:moveTo>
                    <a:pt x="589348" y="218548"/>
                  </a:moveTo>
                  <a:lnTo>
                    <a:pt x="515177" y="218548"/>
                  </a:lnTo>
                  <a:lnTo>
                    <a:pt x="514234" y="218663"/>
                  </a:lnTo>
                  <a:lnTo>
                    <a:pt x="589449" y="218663"/>
                  </a:lnTo>
                  <a:close/>
                </a:path>
              </a:pathLst>
            </a:custGeom>
            <a:solidFill>
              <a:srgbClr val="0061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853016" y="8399754"/>
              <a:ext cx="213405" cy="1022021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15850306" y="8385668"/>
              <a:ext cx="248920" cy="1036319"/>
            </a:xfrm>
            <a:custGeom>
              <a:avLst/>
              <a:gdLst/>
              <a:ahLst/>
              <a:cxnLst/>
              <a:rect l="l" t="t" r="r" b="b"/>
              <a:pathLst>
                <a:path w="248919" h="1036320">
                  <a:moveTo>
                    <a:pt x="248298" y="0"/>
                  </a:moveTo>
                  <a:lnTo>
                    <a:pt x="83161" y="9853"/>
                  </a:lnTo>
                  <a:lnTo>
                    <a:pt x="84973" y="10607"/>
                  </a:lnTo>
                  <a:lnTo>
                    <a:pt x="88617" y="12031"/>
                  </a:lnTo>
                  <a:lnTo>
                    <a:pt x="94729" y="17404"/>
                  </a:lnTo>
                  <a:lnTo>
                    <a:pt x="118317" y="57608"/>
                  </a:lnTo>
                  <a:lnTo>
                    <a:pt x="127216" y="105227"/>
                  </a:lnTo>
                  <a:lnTo>
                    <a:pt x="128919" y="129390"/>
                  </a:lnTo>
                  <a:lnTo>
                    <a:pt x="128738" y="153624"/>
                  </a:lnTo>
                  <a:lnTo>
                    <a:pt x="124434" y="199117"/>
                  </a:lnTo>
                  <a:lnTo>
                    <a:pt x="113688" y="246085"/>
                  </a:lnTo>
                  <a:lnTo>
                    <a:pt x="92342" y="297864"/>
                  </a:lnTo>
                  <a:lnTo>
                    <a:pt x="75243" y="335133"/>
                  </a:lnTo>
                  <a:lnTo>
                    <a:pt x="56207" y="380369"/>
                  </a:lnTo>
                  <a:lnTo>
                    <a:pt x="37655" y="432300"/>
                  </a:lnTo>
                  <a:lnTo>
                    <a:pt x="22151" y="493688"/>
                  </a:lnTo>
                  <a:lnTo>
                    <a:pt x="10798" y="557431"/>
                  </a:lnTo>
                  <a:lnTo>
                    <a:pt x="3822" y="607461"/>
                  </a:lnTo>
                  <a:lnTo>
                    <a:pt x="0" y="675512"/>
                  </a:lnTo>
                  <a:lnTo>
                    <a:pt x="1634" y="723348"/>
                  </a:lnTo>
                  <a:lnTo>
                    <a:pt x="5371" y="771119"/>
                  </a:lnTo>
                  <a:lnTo>
                    <a:pt x="10232" y="818728"/>
                  </a:lnTo>
                  <a:lnTo>
                    <a:pt x="15929" y="872691"/>
                  </a:lnTo>
                  <a:lnTo>
                    <a:pt x="20517" y="926808"/>
                  </a:lnTo>
                  <a:lnTo>
                    <a:pt x="22580" y="981017"/>
                  </a:lnTo>
                  <a:lnTo>
                    <a:pt x="20703" y="1035256"/>
                  </a:lnTo>
                  <a:lnTo>
                    <a:pt x="20636" y="1036107"/>
                  </a:lnTo>
                  <a:lnTo>
                    <a:pt x="30027" y="1036107"/>
                  </a:lnTo>
                  <a:lnTo>
                    <a:pt x="32121" y="993154"/>
                  </a:lnTo>
                  <a:lnTo>
                    <a:pt x="31107" y="943828"/>
                  </a:lnTo>
                  <a:lnTo>
                    <a:pt x="27676" y="894540"/>
                  </a:lnTo>
                  <a:lnTo>
                    <a:pt x="22828" y="845366"/>
                  </a:lnTo>
                  <a:lnTo>
                    <a:pt x="16957" y="790207"/>
                  </a:lnTo>
                  <a:lnTo>
                    <a:pt x="12089" y="734896"/>
                  </a:lnTo>
                  <a:lnTo>
                    <a:pt x="9739" y="679487"/>
                  </a:lnTo>
                  <a:lnTo>
                    <a:pt x="11425" y="624033"/>
                  </a:lnTo>
                  <a:lnTo>
                    <a:pt x="11687" y="620661"/>
                  </a:lnTo>
                  <a:lnTo>
                    <a:pt x="17957" y="567597"/>
                  </a:lnTo>
                  <a:lnTo>
                    <a:pt x="24128" y="523603"/>
                  </a:lnTo>
                  <a:lnTo>
                    <a:pt x="36279" y="468124"/>
                  </a:lnTo>
                  <a:lnTo>
                    <a:pt x="49223" y="425146"/>
                  </a:lnTo>
                  <a:lnTo>
                    <a:pt x="65854" y="379314"/>
                  </a:lnTo>
                  <a:lnTo>
                    <a:pt x="85653" y="333434"/>
                  </a:lnTo>
                  <a:lnTo>
                    <a:pt x="95312" y="311967"/>
                  </a:lnTo>
                  <a:lnTo>
                    <a:pt x="105676" y="287801"/>
                  </a:lnTo>
                  <a:lnTo>
                    <a:pt x="124639" y="237350"/>
                  </a:lnTo>
                  <a:lnTo>
                    <a:pt x="136310" y="175233"/>
                  </a:lnTo>
                  <a:lnTo>
                    <a:pt x="138039" y="148060"/>
                  </a:lnTo>
                  <a:lnTo>
                    <a:pt x="137813" y="120853"/>
                  </a:lnTo>
                  <a:lnTo>
                    <a:pt x="133587" y="81311"/>
                  </a:lnTo>
                  <a:lnTo>
                    <a:pt x="121322" y="37945"/>
                  </a:lnTo>
                  <a:lnTo>
                    <a:pt x="109443" y="19402"/>
                  </a:lnTo>
                  <a:lnTo>
                    <a:pt x="197661" y="19402"/>
                  </a:lnTo>
                  <a:lnTo>
                    <a:pt x="205105" y="17517"/>
                  </a:lnTo>
                  <a:lnTo>
                    <a:pt x="206707" y="17193"/>
                  </a:lnTo>
                  <a:lnTo>
                    <a:pt x="209681" y="16439"/>
                  </a:lnTo>
                  <a:lnTo>
                    <a:pt x="224914" y="16439"/>
                  </a:lnTo>
                  <a:lnTo>
                    <a:pt x="230625" y="11981"/>
                  </a:lnTo>
                  <a:lnTo>
                    <a:pt x="240108" y="5164"/>
                  </a:lnTo>
                  <a:lnTo>
                    <a:pt x="248298" y="0"/>
                  </a:lnTo>
                  <a:close/>
                </a:path>
                <a:path w="248919" h="1036320">
                  <a:moveTo>
                    <a:pt x="224914" y="16439"/>
                  </a:moveTo>
                  <a:lnTo>
                    <a:pt x="209681" y="16439"/>
                  </a:lnTo>
                  <a:lnTo>
                    <a:pt x="184512" y="48790"/>
                  </a:lnTo>
                  <a:lnTo>
                    <a:pt x="168716" y="87057"/>
                  </a:lnTo>
                  <a:lnTo>
                    <a:pt x="159953" y="128296"/>
                  </a:lnTo>
                  <a:lnTo>
                    <a:pt x="155882" y="169565"/>
                  </a:lnTo>
                  <a:lnTo>
                    <a:pt x="154238" y="199117"/>
                  </a:lnTo>
                  <a:lnTo>
                    <a:pt x="152200" y="227758"/>
                  </a:lnTo>
                  <a:lnTo>
                    <a:pt x="141599" y="284860"/>
                  </a:lnTo>
                  <a:lnTo>
                    <a:pt x="127642" y="320402"/>
                  </a:lnTo>
                  <a:lnTo>
                    <a:pt x="108451" y="361820"/>
                  </a:lnTo>
                  <a:lnTo>
                    <a:pt x="90151" y="400918"/>
                  </a:lnTo>
                  <a:lnTo>
                    <a:pt x="78868" y="429505"/>
                  </a:lnTo>
                  <a:lnTo>
                    <a:pt x="72709" y="452720"/>
                  </a:lnTo>
                  <a:lnTo>
                    <a:pt x="62610" y="491401"/>
                  </a:lnTo>
                  <a:lnTo>
                    <a:pt x="49005" y="543763"/>
                  </a:lnTo>
                  <a:lnTo>
                    <a:pt x="47039" y="554902"/>
                  </a:lnTo>
                  <a:lnTo>
                    <a:pt x="44070" y="571214"/>
                  </a:lnTo>
                  <a:lnTo>
                    <a:pt x="36731" y="626696"/>
                  </a:lnTo>
                  <a:lnTo>
                    <a:pt x="35035" y="682848"/>
                  </a:lnTo>
                  <a:lnTo>
                    <a:pt x="35917" y="710952"/>
                  </a:lnTo>
                  <a:lnTo>
                    <a:pt x="37744" y="738971"/>
                  </a:lnTo>
                  <a:lnTo>
                    <a:pt x="40194" y="766939"/>
                  </a:lnTo>
                  <a:lnTo>
                    <a:pt x="43005" y="794876"/>
                  </a:lnTo>
                  <a:lnTo>
                    <a:pt x="45916" y="822802"/>
                  </a:lnTo>
                  <a:lnTo>
                    <a:pt x="50980" y="877752"/>
                  </a:lnTo>
                  <a:lnTo>
                    <a:pt x="53384" y="933052"/>
                  </a:lnTo>
                  <a:lnTo>
                    <a:pt x="50818" y="988136"/>
                  </a:lnTo>
                  <a:lnTo>
                    <a:pt x="42122" y="1036107"/>
                  </a:lnTo>
                  <a:lnTo>
                    <a:pt x="52130" y="1036107"/>
                  </a:lnTo>
                  <a:lnTo>
                    <a:pt x="59446" y="996743"/>
                  </a:lnTo>
                  <a:lnTo>
                    <a:pt x="62775" y="950333"/>
                  </a:lnTo>
                  <a:lnTo>
                    <a:pt x="62200" y="903643"/>
                  </a:lnTo>
                  <a:lnTo>
                    <a:pt x="58984" y="857104"/>
                  </a:lnTo>
                  <a:lnTo>
                    <a:pt x="53516" y="801721"/>
                  </a:lnTo>
                  <a:lnTo>
                    <a:pt x="48241" y="746334"/>
                  </a:lnTo>
                  <a:lnTo>
                    <a:pt x="45055" y="690855"/>
                  </a:lnTo>
                  <a:lnTo>
                    <a:pt x="45854" y="635195"/>
                  </a:lnTo>
                  <a:lnTo>
                    <a:pt x="47681" y="613269"/>
                  </a:lnTo>
                  <a:lnTo>
                    <a:pt x="50425" y="590374"/>
                  </a:lnTo>
                  <a:lnTo>
                    <a:pt x="53871" y="567597"/>
                  </a:lnTo>
                  <a:lnTo>
                    <a:pt x="57801" y="546025"/>
                  </a:lnTo>
                  <a:lnTo>
                    <a:pt x="68930" y="504173"/>
                  </a:lnTo>
                  <a:lnTo>
                    <a:pt x="75410" y="479243"/>
                  </a:lnTo>
                  <a:lnTo>
                    <a:pt x="79735" y="461350"/>
                  </a:lnTo>
                  <a:lnTo>
                    <a:pt x="84397" y="440614"/>
                  </a:lnTo>
                  <a:lnTo>
                    <a:pt x="95444" y="408445"/>
                  </a:lnTo>
                  <a:lnTo>
                    <a:pt x="113348" y="368673"/>
                  </a:lnTo>
                  <a:lnTo>
                    <a:pt x="132215" y="330022"/>
                  </a:lnTo>
                  <a:lnTo>
                    <a:pt x="146154" y="301215"/>
                  </a:lnTo>
                  <a:lnTo>
                    <a:pt x="158473" y="258594"/>
                  </a:lnTo>
                  <a:lnTo>
                    <a:pt x="163033" y="212611"/>
                  </a:lnTo>
                  <a:lnTo>
                    <a:pt x="166103" y="162997"/>
                  </a:lnTo>
                  <a:lnTo>
                    <a:pt x="172126" y="112554"/>
                  </a:lnTo>
                  <a:lnTo>
                    <a:pt x="186715" y="65067"/>
                  </a:lnTo>
                  <a:lnTo>
                    <a:pt x="215482" y="24323"/>
                  </a:lnTo>
                  <a:lnTo>
                    <a:pt x="221776" y="18888"/>
                  </a:lnTo>
                  <a:lnTo>
                    <a:pt x="224914" y="16439"/>
                  </a:lnTo>
                  <a:close/>
                </a:path>
                <a:path w="248919" h="1036320">
                  <a:moveTo>
                    <a:pt x="197661" y="19402"/>
                  </a:moveTo>
                  <a:lnTo>
                    <a:pt x="109443" y="19402"/>
                  </a:lnTo>
                  <a:lnTo>
                    <a:pt x="116396" y="21381"/>
                  </a:lnTo>
                  <a:lnTo>
                    <a:pt x="123516" y="22805"/>
                  </a:lnTo>
                  <a:lnTo>
                    <a:pt x="130553" y="23789"/>
                  </a:lnTo>
                  <a:lnTo>
                    <a:pt x="149353" y="25332"/>
                  </a:lnTo>
                  <a:lnTo>
                    <a:pt x="168186" y="24764"/>
                  </a:lnTo>
                  <a:lnTo>
                    <a:pt x="186841" y="22142"/>
                  </a:lnTo>
                  <a:lnTo>
                    <a:pt x="197661" y="19402"/>
                  </a:lnTo>
                  <a:close/>
                </a:path>
              </a:pathLst>
            </a:custGeom>
            <a:solidFill>
              <a:srgbClr val="0061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5515562" y="9068379"/>
              <a:ext cx="99695" cy="353695"/>
            </a:xfrm>
            <a:custGeom>
              <a:avLst/>
              <a:gdLst/>
              <a:ahLst/>
              <a:cxnLst/>
              <a:rect l="l" t="t" r="r" b="b"/>
              <a:pathLst>
                <a:path w="99694" h="353695">
                  <a:moveTo>
                    <a:pt x="16397" y="0"/>
                  </a:moveTo>
                  <a:lnTo>
                    <a:pt x="25454" y="46092"/>
                  </a:lnTo>
                  <a:lnTo>
                    <a:pt x="23758" y="78343"/>
                  </a:lnTo>
                  <a:lnTo>
                    <a:pt x="20365" y="100688"/>
                  </a:lnTo>
                  <a:lnTo>
                    <a:pt x="6795" y="162057"/>
                  </a:lnTo>
                  <a:lnTo>
                    <a:pt x="0" y="257929"/>
                  </a:lnTo>
                  <a:lnTo>
                    <a:pt x="5329" y="346586"/>
                  </a:lnTo>
                  <a:lnTo>
                    <a:pt x="4952" y="346586"/>
                  </a:lnTo>
                  <a:lnTo>
                    <a:pt x="4952" y="353396"/>
                  </a:lnTo>
                  <a:lnTo>
                    <a:pt x="33140" y="353396"/>
                  </a:lnTo>
                  <a:lnTo>
                    <a:pt x="33140" y="349172"/>
                  </a:lnTo>
                  <a:lnTo>
                    <a:pt x="34784" y="348994"/>
                  </a:lnTo>
                  <a:lnTo>
                    <a:pt x="33653" y="330890"/>
                  </a:lnTo>
                  <a:lnTo>
                    <a:pt x="26020" y="284504"/>
                  </a:lnTo>
                  <a:lnTo>
                    <a:pt x="31957" y="172507"/>
                  </a:lnTo>
                  <a:lnTo>
                    <a:pt x="31391" y="156110"/>
                  </a:lnTo>
                  <a:lnTo>
                    <a:pt x="47516" y="108321"/>
                  </a:lnTo>
                  <a:lnTo>
                    <a:pt x="75233" y="60521"/>
                  </a:lnTo>
                  <a:lnTo>
                    <a:pt x="99557" y="42145"/>
                  </a:lnTo>
                  <a:lnTo>
                    <a:pt x="16397" y="0"/>
                  </a:lnTo>
                  <a:close/>
                </a:path>
              </a:pathLst>
            </a:custGeom>
            <a:solidFill>
              <a:srgbClr val="73A6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5508384" y="9047942"/>
              <a:ext cx="131445" cy="374015"/>
            </a:xfrm>
            <a:custGeom>
              <a:avLst/>
              <a:gdLst/>
              <a:ahLst/>
              <a:cxnLst/>
              <a:rect l="l" t="t" r="r" b="b"/>
              <a:pathLst>
                <a:path w="131444" h="374015">
                  <a:moveTo>
                    <a:pt x="0" y="0"/>
                  </a:moveTo>
                  <a:lnTo>
                    <a:pt x="2460" y="3560"/>
                  </a:lnTo>
                  <a:lnTo>
                    <a:pt x="5120" y="7025"/>
                  </a:lnTo>
                  <a:lnTo>
                    <a:pt x="7936" y="10376"/>
                  </a:lnTo>
                  <a:lnTo>
                    <a:pt x="14395" y="22934"/>
                  </a:lnTo>
                  <a:lnTo>
                    <a:pt x="25486" y="63652"/>
                  </a:lnTo>
                  <a:lnTo>
                    <a:pt x="25970" y="84825"/>
                  </a:lnTo>
                  <a:lnTo>
                    <a:pt x="24211" y="103770"/>
                  </a:lnTo>
                  <a:lnTo>
                    <a:pt x="20788" y="123612"/>
                  </a:lnTo>
                  <a:lnTo>
                    <a:pt x="16669" y="143315"/>
                  </a:lnTo>
                  <a:lnTo>
                    <a:pt x="9283" y="183436"/>
                  </a:lnTo>
                  <a:lnTo>
                    <a:pt x="4200" y="223864"/>
                  </a:lnTo>
                  <a:lnTo>
                    <a:pt x="1513" y="264516"/>
                  </a:lnTo>
                  <a:lnTo>
                    <a:pt x="1382" y="306851"/>
                  </a:lnTo>
                  <a:lnTo>
                    <a:pt x="2089" y="324153"/>
                  </a:lnTo>
                  <a:lnTo>
                    <a:pt x="3391" y="342965"/>
                  </a:lnTo>
                  <a:lnTo>
                    <a:pt x="5216" y="361735"/>
                  </a:lnTo>
                  <a:lnTo>
                    <a:pt x="6731" y="373833"/>
                  </a:lnTo>
                  <a:lnTo>
                    <a:pt x="16573" y="373833"/>
                  </a:lnTo>
                  <a:lnTo>
                    <a:pt x="13208" y="343941"/>
                  </a:lnTo>
                  <a:lnTo>
                    <a:pt x="13122" y="342965"/>
                  </a:lnTo>
                  <a:lnTo>
                    <a:pt x="11105" y="306851"/>
                  </a:lnTo>
                  <a:lnTo>
                    <a:pt x="11069" y="268881"/>
                  </a:lnTo>
                  <a:lnTo>
                    <a:pt x="13140" y="231657"/>
                  </a:lnTo>
                  <a:lnTo>
                    <a:pt x="17838" y="191015"/>
                  </a:lnTo>
                  <a:lnTo>
                    <a:pt x="25025" y="150749"/>
                  </a:lnTo>
                  <a:lnTo>
                    <a:pt x="29259" y="130776"/>
                  </a:lnTo>
                  <a:lnTo>
                    <a:pt x="33038" y="110656"/>
                  </a:lnTo>
                  <a:lnTo>
                    <a:pt x="35485" y="90386"/>
                  </a:lnTo>
                  <a:lnTo>
                    <a:pt x="35681" y="73787"/>
                  </a:lnTo>
                  <a:lnTo>
                    <a:pt x="35677" y="69442"/>
                  </a:lnTo>
                  <a:lnTo>
                    <a:pt x="34765" y="59665"/>
                  </a:lnTo>
                  <a:lnTo>
                    <a:pt x="33068" y="49464"/>
                  </a:lnTo>
                  <a:lnTo>
                    <a:pt x="30651" y="39412"/>
                  </a:lnTo>
                  <a:lnTo>
                    <a:pt x="27527" y="29559"/>
                  </a:lnTo>
                  <a:lnTo>
                    <a:pt x="55608" y="29559"/>
                  </a:lnTo>
                  <a:lnTo>
                    <a:pt x="0" y="0"/>
                  </a:lnTo>
                  <a:close/>
                </a:path>
                <a:path w="131444" h="374015">
                  <a:moveTo>
                    <a:pt x="55608" y="29559"/>
                  </a:moveTo>
                  <a:lnTo>
                    <a:pt x="27527" y="29559"/>
                  </a:lnTo>
                  <a:lnTo>
                    <a:pt x="40390" y="38778"/>
                  </a:lnTo>
                  <a:lnTo>
                    <a:pt x="54201" y="46429"/>
                  </a:lnTo>
                  <a:lnTo>
                    <a:pt x="68779" y="52307"/>
                  </a:lnTo>
                  <a:lnTo>
                    <a:pt x="83945" y="56207"/>
                  </a:lnTo>
                  <a:lnTo>
                    <a:pt x="88615" y="58835"/>
                  </a:lnTo>
                  <a:lnTo>
                    <a:pt x="93410" y="61149"/>
                  </a:lnTo>
                  <a:lnTo>
                    <a:pt x="98311" y="63160"/>
                  </a:lnTo>
                  <a:lnTo>
                    <a:pt x="91337" y="67086"/>
                  </a:lnTo>
                  <a:lnTo>
                    <a:pt x="56947" y="106274"/>
                  </a:lnTo>
                  <a:lnTo>
                    <a:pt x="39140" y="159738"/>
                  </a:lnTo>
                  <a:lnTo>
                    <a:pt x="33871" y="199540"/>
                  </a:lnTo>
                  <a:lnTo>
                    <a:pt x="30134" y="240401"/>
                  </a:lnTo>
                  <a:lnTo>
                    <a:pt x="27619" y="282291"/>
                  </a:lnTo>
                  <a:lnTo>
                    <a:pt x="27499" y="306851"/>
                  </a:lnTo>
                  <a:lnTo>
                    <a:pt x="28021" y="322735"/>
                  </a:lnTo>
                  <a:lnTo>
                    <a:pt x="29665" y="342153"/>
                  </a:lnTo>
                  <a:lnTo>
                    <a:pt x="32465" y="361423"/>
                  </a:lnTo>
                  <a:lnTo>
                    <a:pt x="35146" y="373833"/>
                  </a:lnTo>
                  <a:lnTo>
                    <a:pt x="45377" y="373833"/>
                  </a:lnTo>
                  <a:lnTo>
                    <a:pt x="39686" y="343941"/>
                  </a:lnTo>
                  <a:lnTo>
                    <a:pt x="37175" y="306851"/>
                  </a:lnTo>
                  <a:lnTo>
                    <a:pt x="40619" y="231657"/>
                  </a:lnTo>
                  <a:lnTo>
                    <a:pt x="46512" y="174604"/>
                  </a:lnTo>
                  <a:lnTo>
                    <a:pt x="60316" y="121453"/>
                  </a:lnTo>
                  <a:lnTo>
                    <a:pt x="85331" y="84825"/>
                  </a:lnTo>
                  <a:lnTo>
                    <a:pt x="107295" y="69442"/>
                  </a:lnTo>
                  <a:lnTo>
                    <a:pt x="130640" y="69442"/>
                  </a:lnTo>
                  <a:lnTo>
                    <a:pt x="55608" y="29559"/>
                  </a:lnTo>
                  <a:close/>
                </a:path>
                <a:path w="131444" h="374015">
                  <a:moveTo>
                    <a:pt x="130640" y="69442"/>
                  </a:moveTo>
                  <a:lnTo>
                    <a:pt x="107295" y="69442"/>
                  </a:lnTo>
                  <a:lnTo>
                    <a:pt x="127996" y="69893"/>
                  </a:lnTo>
                  <a:lnTo>
                    <a:pt x="131388" y="69840"/>
                  </a:lnTo>
                  <a:lnTo>
                    <a:pt x="130640" y="69442"/>
                  </a:lnTo>
                  <a:close/>
                </a:path>
              </a:pathLst>
            </a:custGeom>
            <a:solidFill>
              <a:srgbClr val="0061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6140932" y="6990750"/>
              <a:ext cx="756856" cy="2431025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16138555" y="6996076"/>
              <a:ext cx="756920" cy="2425700"/>
            </a:xfrm>
            <a:custGeom>
              <a:avLst/>
              <a:gdLst/>
              <a:ahLst/>
              <a:cxnLst/>
              <a:rect l="l" t="t" r="r" b="b"/>
              <a:pathLst>
                <a:path w="756919" h="2425700">
                  <a:moveTo>
                    <a:pt x="218251" y="127000"/>
                  </a:moveTo>
                  <a:lnTo>
                    <a:pt x="204901" y="127000"/>
                  </a:lnTo>
                  <a:lnTo>
                    <a:pt x="221672" y="139700"/>
                  </a:lnTo>
                  <a:lnTo>
                    <a:pt x="237049" y="139700"/>
                  </a:lnTo>
                  <a:lnTo>
                    <a:pt x="249941" y="152400"/>
                  </a:lnTo>
                  <a:lnTo>
                    <a:pt x="277940" y="203200"/>
                  </a:lnTo>
                  <a:lnTo>
                    <a:pt x="294788" y="254000"/>
                  </a:lnTo>
                  <a:lnTo>
                    <a:pt x="304268" y="304800"/>
                  </a:lnTo>
                  <a:lnTo>
                    <a:pt x="309687" y="342900"/>
                  </a:lnTo>
                  <a:lnTo>
                    <a:pt x="311572" y="393700"/>
                  </a:lnTo>
                  <a:lnTo>
                    <a:pt x="310447" y="444500"/>
                  </a:lnTo>
                  <a:lnTo>
                    <a:pt x="306840" y="482600"/>
                  </a:lnTo>
                  <a:lnTo>
                    <a:pt x="300929" y="533400"/>
                  </a:lnTo>
                  <a:lnTo>
                    <a:pt x="293391" y="584200"/>
                  </a:lnTo>
                  <a:lnTo>
                    <a:pt x="284764" y="635000"/>
                  </a:lnTo>
                  <a:lnTo>
                    <a:pt x="266408" y="723900"/>
                  </a:lnTo>
                  <a:lnTo>
                    <a:pt x="257759" y="774700"/>
                  </a:lnTo>
                  <a:lnTo>
                    <a:pt x="250184" y="825500"/>
                  </a:lnTo>
                  <a:lnTo>
                    <a:pt x="244222" y="863600"/>
                  </a:lnTo>
                  <a:lnTo>
                    <a:pt x="240415" y="914400"/>
                  </a:lnTo>
                  <a:lnTo>
                    <a:pt x="239303" y="965200"/>
                  </a:lnTo>
                  <a:lnTo>
                    <a:pt x="241011" y="1016000"/>
                  </a:lnTo>
                  <a:lnTo>
                    <a:pt x="245000" y="1066800"/>
                  </a:lnTo>
                  <a:lnTo>
                    <a:pt x="250883" y="1117600"/>
                  </a:lnTo>
                  <a:lnTo>
                    <a:pt x="258274" y="1168400"/>
                  </a:lnTo>
                  <a:lnTo>
                    <a:pt x="266787" y="1219200"/>
                  </a:lnTo>
                  <a:lnTo>
                    <a:pt x="276034" y="1270000"/>
                  </a:lnTo>
                  <a:lnTo>
                    <a:pt x="285631" y="1320800"/>
                  </a:lnTo>
                  <a:lnTo>
                    <a:pt x="295191" y="1371600"/>
                  </a:lnTo>
                  <a:lnTo>
                    <a:pt x="304327" y="1422400"/>
                  </a:lnTo>
                  <a:lnTo>
                    <a:pt x="300875" y="1435100"/>
                  </a:lnTo>
                  <a:lnTo>
                    <a:pt x="297273" y="1460500"/>
                  </a:lnTo>
                  <a:lnTo>
                    <a:pt x="293497" y="1473200"/>
                  </a:lnTo>
                  <a:lnTo>
                    <a:pt x="289521" y="1498600"/>
                  </a:lnTo>
                  <a:lnTo>
                    <a:pt x="277125" y="1536700"/>
                  </a:lnTo>
                  <a:lnTo>
                    <a:pt x="262702" y="1587500"/>
                  </a:lnTo>
                  <a:lnTo>
                    <a:pt x="246548" y="1638300"/>
                  </a:lnTo>
                  <a:lnTo>
                    <a:pt x="228957" y="1676400"/>
                  </a:lnTo>
                  <a:lnTo>
                    <a:pt x="210721" y="1727200"/>
                  </a:lnTo>
                  <a:lnTo>
                    <a:pt x="192278" y="1778000"/>
                  </a:lnTo>
                  <a:lnTo>
                    <a:pt x="174031" y="1816100"/>
                  </a:lnTo>
                  <a:lnTo>
                    <a:pt x="156384" y="1866900"/>
                  </a:lnTo>
                  <a:lnTo>
                    <a:pt x="139580" y="1905000"/>
                  </a:lnTo>
                  <a:lnTo>
                    <a:pt x="123457" y="1955800"/>
                  </a:lnTo>
                  <a:lnTo>
                    <a:pt x="108014" y="2006600"/>
                  </a:lnTo>
                  <a:lnTo>
                    <a:pt x="93255" y="2044700"/>
                  </a:lnTo>
                  <a:lnTo>
                    <a:pt x="79124" y="2095500"/>
                  </a:lnTo>
                  <a:lnTo>
                    <a:pt x="65690" y="2146300"/>
                  </a:lnTo>
                  <a:lnTo>
                    <a:pt x="52955" y="2197100"/>
                  </a:lnTo>
                  <a:lnTo>
                    <a:pt x="40921" y="2235200"/>
                  </a:lnTo>
                  <a:lnTo>
                    <a:pt x="29592" y="2286000"/>
                  </a:lnTo>
                  <a:lnTo>
                    <a:pt x="18972" y="2336800"/>
                  </a:lnTo>
                  <a:lnTo>
                    <a:pt x="9061" y="2387600"/>
                  </a:lnTo>
                  <a:lnTo>
                    <a:pt x="0" y="2425700"/>
                  </a:lnTo>
                  <a:lnTo>
                    <a:pt x="9928" y="2425700"/>
                  </a:lnTo>
                  <a:lnTo>
                    <a:pt x="17798" y="2387600"/>
                  </a:lnTo>
                  <a:lnTo>
                    <a:pt x="27867" y="2336800"/>
                  </a:lnTo>
                  <a:lnTo>
                    <a:pt x="38668" y="2286000"/>
                  </a:lnTo>
                  <a:lnTo>
                    <a:pt x="50202" y="2247900"/>
                  </a:lnTo>
                  <a:lnTo>
                    <a:pt x="62469" y="2197100"/>
                  </a:lnTo>
                  <a:lnTo>
                    <a:pt x="75469" y="2146300"/>
                  </a:lnTo>
                  <a:lnTo>
                    <a:pt x="89202" y="2095500"/>
                  </a:lnTo>
                  <a:lnTo>
                    <a:pt x="103548" y="2044700"/>
                  </a:lnTo>
                  <a:lnTo>
                    <a:pt x="118679" y="2006600"/>
                  </a:lnTo>
                  <a:lnTo>
                    <a:pt x="134528" y="1955800"/>
                  </a:lnTo>
                  <a:lnTo>
                    <a:pt x="151029" y="1905000"/>
                  </a:lnTo>
                  <a:lnTo>
                    <a:pt x="168116" y="1866900"/>
                  </a:lnTo>
                  <a:lnTo>
                    <a:pt x="185721" y="1816100"/>
                  </a:lnTo>
                  <a:lnTo>
                    <a:pt x="203780" y="1765300"/>
                  </a:lnTo>
                  <a:lnTo>
                    <a:pt x="222225" y="1727200"/>
                  </a:lnTo>
                  <a:lnTo>
                    <a:pt x="240622" y="1676400"/>
                  </a:lnTo>
                  <a:lnTo>
                    <a:pt x="258146" y="1638300"/>
                  </a:lnTo>
                  <a:lnTo>
                    <a:pt x="274251" y="1587500"/>
                  </a:lnTo>
                  <a:lnTo>
                    <a:pt x="288390" y="1536700"/>
                  </a:lnTo>
                  <a:lnTo>
                    <a:pt x="300329" y="1485900"/>
                  </a:lnTo>
                  <a:lnTo>
                    <a:pt x="310622" y="1435100"/>
                  </a:lnTo>
                  <a:lnTo>
                    <a:pt x="319813" y="1397000"/>
                  </a:lnTo>
                  <a:lnTo>
                    <a:pt x="309175" y="1397000"/>
                  </a:lnTo>
                  <a:lnTo>
                    <a:pt x="299479" y="1346200"/>
                  </a:lnTo>
                  <a:lnTo>
                    <a:pt x="289633" y="1295400"/>
                  </a:lnTo>
                  <a:lnTo>
                    <a:pt x="280029" y="1244600"/>
                  </a:lnTo>
                  <a:lnTo>
                    <a:pt x="271057" y="1193800"/>
                  </a:lnTo>
                  <a:lnTo>
                    <a:pt x="263108" y="1143000"/>
                  </a:lnTo>
                  <a:lnTo>
                    <a:pt x="256574" y="1092200"/>
                  </a:lnTo>
                  <a:lnTo>
                    <a:pt x="251845" y="1028700"/>
                  </a:lnTo>
                  <a:lnTo>
                    <a:pt x="249313" y="977900"/>
                  </a:lnTo>
                  <a:lnTo>
                    <a:pt x="249642" y="927100"/>
                  </a:lnTo>
                  <a:lnTo>
                    <a:pt x="252863" y="876300"/>
                  </a:lnTo>
                  <a:lnTo>
                    <a:pt x="258501" y="825500"/>
                  </a:lnTo>
                  <a:lnTo>
                    <a:pt x="266079" y="774700"/>
                  </a:lnTo>
                  <a:lnTo>
                    <a:pt x="275123" y="723900"/>
                  </a:lnTo>
                  <a:lnTo>
                    <a:pt x="284506" y="685800"/>
                  </a:lnTo>
                  <a:lnTo>
                    <a:pt x="293929" y="635000"/>
                  </a:lnTo>
                  <a:lnTo>
                    <a:pt x="302805" y="584200"/>
                  </a:lnTo>
                  <a:lnTo>
                    <a:pt x="310547" y="533400"/>
                  </a:lnTo>
                  <a:lnTo>
                    <a:pt x="316567" y="482600"/>
                  </a:lnTo>
                  <a:lnTo>
                    <a:pt x="320215" y="444500"/>
                  </a:lnTo>
                  <a:lnTo>
                    <a:pt x="321272" y="393700"/>
                  </a:lnTo>
                  <a:lnTo>
                    <a:pt x="319211" y="342900"/>
                  </a:lnTo>
                  <a:lnTo>
                    <a:pt x="313508" y="304800"/>
                  </a:lnTo>
                  <a:lnTo>
                    <a:pt x="303636" y="254000"/>
                  </a:lnTo>
                  <a:lnTo>
                    <a:pt x="290296" y="215900"/>
                  </a:lnTo>
                  <a:lnTo>
                    <a:pt x="269506" y="165100"/>
                  </a:lnTo>
                  <a:lnTo>
                    <a:pt x="239197" y="139700"/>
                  </a:lnTo>
                  <a:lnTo>
                    <a:pt x="218251" y="127000"/>
                  </a:lnTo>
                  <a:close/>
                </a:path>
                <a:path w="756919" h="2425700">
                  <a:moveTo>
                    <a:pt x="680026" y="635000"/>
                  </a:moveTo>
                  <a:lnTo>
                    <a:pt x="673321" y="635000"/>
                  </a:lnTo>
                  <a:lnTo>
                    <a:pt x="645405" y="660400"/>
                  </a:lnTo>
                  <a:lnTo>
                    <a:pt x="620383" y="685800"/>
                  </a:lnTo>
                  <a:lnTo>
                    <a:pt x="597595" y="711200"/>
                  </a:lnTo>
                  <a:lnTo>
                    <a:pt x="576381" y="736600"/>
                  </a:lnTo>
                  <a:lnTo>
                    <a:pt x="548413" y="787400"/>
                  </a:lnTo>
                  <a:lnTo>
                    <a:pt x="521023" y="825500"/>
                  </a:lnTo>
                  <a:lnTo>
                    <a:pt x="494899" y="863600"/>
                  </a:lnTo>
                  <a:lnTo>
                    <a:pt x="470730" y="914400"/>
                  </a:lnTo>
                  <a:lnTo>
                    <a:pt x="450348" y="952500"/>
                  </a:lnTo>
                  <a:lnTo>
                    <a:pt x="432616" y="1003300"/>
                  </a:lnTo>
                  <a:lnTo>
                    <a:pt x="417211" y="1041400"/>
                  </a:lnTo>
                  <a:lnTo>
                    <a:pt x="403808" y="1092200"/>
                  </a:lnTo>
                  <a:lnTo>
                    <a:pt x="392083" y="1130300"/>
                  </a:lnTo>
                  <a:lnTo>
                    <a:pt x="381710" y="1181100"/>
                  </a:lnTo>
                  <a:lnTo>
                    <a:pt x="372367" y="1231900"/>
                  </a:lnTo>
                  <a:lnTo>
                    <a:pt x="363728" y="1270000"/>
                  </a:lnTo>
                  <a:lnTo>
                    <a:pt x="355103" y="1320800"/>
                  </a:lnTo>
                  <a:lnTo>
                    <a:pt x="346349" y="1371600"/>
                  </a:lnTo>
                  <a:lnTo>
                    <a:pt x="337158" y="1422400"/>
                  </a:lnTo>
                  <a:lnTo>
                    <a:pt x="327224" y="1460500"/>
                  </a:lnTo>
                  <a:lnTo>
                    <a:pt x="316241" y="1511300"/>
                  </a:lnTo>
                  <a:lnTo>
                    <a:pt x="303902" y="1562100"/>
                  </a:lnTo>
                  <a:lnTo>
                    <a:pt x="289900" y="1612900"/>
                  </a:lnTo>
                  <a:lnTo>
                    <a:pt x="273930" y="1651000"/>
                  </a:lnTo>
                  <a:lnTo>
                    <a:pt x="255268" y="1701800"/>
                  </a:lnTo>
                  <a:lnTo>
                    <a:pt x="235674" y="1752600"/>
                  </a:lnTo>
                  <a:lnTo>
                    <a:pt x="215735" y="1790700"/>
                  </a:lnTo>
                  <a:lnTo>
                    <a:pt x="196037" y="1841500"/>
                  </a:lnTo>
                  <a:lnTo>
                    <a:pt x="177277" y="1892300"/>
                  </a:lnTo>
                  <a:lnTo>
                    <a:pt x="159309" y="1943100"/>
                  </a:lnTo>
                  <a:lnTo>
                    <a:pt x="142140" y="1993900"/>
                  </a:lnTo>
                  <a:lnTo>
                    <a:pt x="125777" y="2032000"/>
                  </a:lnTo>
                  <a:lnTo>
                    <a:pt x="110216" y="2082800"/>
                  </a:lnTo>
                  <a:lnTo>
                    <a:pt x="95465" y="2133600"/>
                  </a:lnTo>
                  <a:lnTo>
                    <a:pt x="81528" y="2184400"/>
                  </a:lnTo>
                  <a:lnTo>
                    <a:pt x="68410" y="2235200"/>
                  </a:lnTo>
                  <a:lnTo>
                    <a:pt x="56113" y="2286000"/>
                  </a:lnTo>
                  <a:lnTo>
                    <a:pt x="44641" y="2336800"/>
                  </a:lnTo>
                  <a:lnTo>
                    <a:pt x="33999" y="2387600"/>
                  </a:lnTo>
                  <a:lnTo>
                    <a:pt x="24296" y="2425700"/>
                  </a:lnTo>
                  <a:lnTo>
                    <a:pt x="34249" y="2425700"/>
                  </a:lnTo>
                  <a:lnTo>
                    <a:pt x="42519" y="2387600"/>
                  </a:lnTo>
                  <a:lnTo>
                    <a:pt x="53123" y="2336800"/>
                  </a:lnTo>
                  <a:lnTo>
                    <a:pt x="64556" y="2286000"/>
                  </a:lnTo>
                  <a:lnTo>
                    <a:pt x="76816" y="2235200"/>
                  </a:lnTo>
                  <a:lnTo>
                    <a:pt x="89902" y="2184400"/>
                  </a:lnTo>
                  <a:lnTo>
                    <a:pt x="103815" y="2146300"/>
                  </a:lnTo>
                  <a:lnTo>
                    <a:pt x="118552" y="2095500"/>
                  </a:lnTo>
                  <a:lnTo>
                    <a:pt x="133918" y="2044700"/>
                  </a:lnTo>
                  <a:lnTo>
                    <a:pt x="150077" y="1993900"/>
                  </a:lnTo>
                  <a:lnTo>
                    <a:pt x="167026" y="1943100"/>
                  </a:lnTo>
                  <a:lnTo>
                    <a:pt x="184760" y="1905000"/>
                  </a:lnTo>
                  <a:lnTo>
                    <a:pt x="203532" y="1854200"/>
                  </a:lnTo>
                  <a:lnTo>
                    <a:pt x="222965" y="1803400"/>
                  </a:lnTo>
                  <a:lnTo>
                    <a:pt x="242607" y="1752600"/>
                  </a:lnTo>
                  <a:lnTo>
                    <a:pt x="262003" y="1714500"/>
                  </a:lnTo>
                  <a:lnTo>
                    <a:pt x="278960" y="1663700"/>
                  </a:lnTo>
                  <a:lnTo>
                    <a:pt x="294722" y="1625600"/>
                  </a:lnTo>
                  <a:lnTo>
                    <a:pt x="309075" y="1574800"/>
                  </a:lnTo>
                  <a:lnTo>
                    <a:pt x="321803" y="1536700"/>
                  </a:lnTo>
                  <a:lnTo>
                    <a:pt x="331415" y="1536700"/>
                  </a:lnTo>
                  <a:lnTo>
                    <a:pt x="328012" y="1511300"/>
                  </a:lnTo>
                  <a:lnTo>
                    <a:pt x="331786" y="1498600"/>
                  </a:lnTo>
                  <a:lnTo>
                    <a:pt x="335406" y="1473200"/>
                  </a:lnTo>
                  <a:lnTo>
                    <a:pt x="338886" y="1460500"/>
                  </a:lnTo>
                  <a:lnTo>
                    <a:pt x="342242" y="1447800"/>
                  </a:lnTo>
                  <a:lnTo>
                    <a:pt x="351876" y="1447800"/>
                  </a:lnTo>
                  <a:lnTo>
                    <a:pt x="350481" y="1435100"/>
                  </a:lnTo>
                  <a:lnTo>
                    <a:pt x="347509" y="1422400"/>
                  </a:lnTo>
                  <a:lnTo>
                    <a:pt x="351440" y="1397000"/>
                  </a:lnTo>
                  <a:lnTo>
                    <a:pt x="355261" y="1371600"/>
                  </a:lnTo>
                  <a:lnTo>
                    <a:pt x="359001" y="1358900"/>
                  </a:lnTo>
                  <a:lnTo>
                    <a:pt x="362691" y="1333500"/>
                  </a:lnTo>
                  <a:lnTo>
                    <a:pt x="372148" y="1282700"/>
                  </a:lnTo>
                  <a:lnTo>
                    <a:pt x="381976" y="1231900"/>
                  </a:lnTo>
                  <a:lnTo>
                    <a:pt x="392701" y="1181100"/>
                  </a:lnTo>
                  <a:lnTo>
                    <a:pt x="404847" y="1117600"/>
                  </a:lnTo>
                  <a:lnTo>
                    <a:pt x="418940" y="1066800"/>
                  </a:lnTo>
                  <a:lnTo>
                    <a:pt x="435504" y="1016000"/>
                  </a:lnTo>
                  <a:lnTo>
                    <a:pt x="455066" y="965200"/>
                  </a:lnTo>
                  <a:lnTo>
                    <a:pt x="475740" y="927100"/>
                  </a:lnTo>
                  <a:lnTo>
                    <a:pt x="498990" y="876300"/>
                  </a:lnTo>
                  <a:lnTo>
                    <a:pt x="524185" y="838200"/>
                  </a:lnTo>
                  <a:lnTo>
                    <a:pt x="550696" y="800100"/>
                  </a:lnTo>
                  <a:lnTo>
                    <a:pt x="576927" y="762000"/>
                  </a:lnTo>
                  <a:lnTo>
                    <a:pt x="604342" y="723900"/>
                  </a:lnTo>
                  <a:lnTo>
                    <a:pt x="634505" y="685800"/>
                  </a:lnTo>
                  <a:lnTo>
                    <a:pt x="668975" y="647700"/>
                  </a:lnTo>
                  <a:lnTo>
                    <a:pt x="674436" y="647700"/>
                  </a:lnTo>
                  <a:lnTo>
                    <a:pt x="680026" y="635000"/>
                  </a:lnTo>
                  <a:close/>
                </a:path>
                <a:path w="756919" h="2425700">
                  <a:moveTo>
                    <a:pt x="331415" y="1536700"/>
                  </a:moveTo>
                  <a:lnTo>
                    <a:pt x="321803" y="1536700"/>
                  </a:lnTo>
                  <a:lnTo>
                    <a:pt x="328602" y="1587500"/>
                  </a:lnTo>
                  <a:lnTo>
                    <a:pt x="334645" y="1638300"/>
                  </a:lnTo>
                  <a:lnTo>
                    <a:pt x="339931" y="1689100"/>
                  </a:lnTo>
                  <a:lnTo>
                    <a:pt x="344462" y="1739900"/>
                  </a:lnTo>
                  <a:lnTo>
                    <a:pt x="348236" y="1790700"/>
                  </a:lnTo>
                  <a:lnTo>
                    <a:pt x="351255" y="1841500"/>
                  </a:lnTo>
                  <a:lnTo>
                    <a:pt x="353518" y="1892300"/>
                  </a:lnTo>
                  <a:lnTo>
                    <a:pt x="355027" y="1943100"/>
                  </a:lnTo>
                  <a:lnTo>
                    <a:pt x="355757" y="1993900"/>
                  </a:lnTo>
                  <a:lnTo>
                    <a:pt x="355810" y="2044700"/>
                  </a:lnTo>
                  <a:lnTo>
                    <a:pt x="355187" y="2095500"/>
                  </a:lnTo>
                  <a:lnTo>
                    <a:pt x="353888" y="2146300"/>
                  </a:lnTo>
                  <a:lnTo>
                    <a:pt x="351910" y="2197100"/>
                  </a:lnTo>
                  <a:lnTo>
                    <a:pt x="349256" y="2247900"/>
                  </a:lnTo>
                  <a:lnTo>
                    <a:pt x="345923" y="2298700"/>
                  </a:lnTo>
                  <a:lnTo>
                    <a:pt x="341912" y="2336800"/>
                  </a:lnTo>
                  <a:lnTo>
                    <a:pt x="337223" y="2387600"/>
                  </a:lnTo>
                  <a:lnTo>
                    <a:pt x="332706" y="2425700"/>
                  </a:lnTo>
                  <a:lnTo>
                    <a:pt x="342389" y="2425700"/>
                  </a:lnTo>
                  <a:lnTo>
                    <a:pt x="346847" y="2387600"/>
                  </a:lnTo>
                  <a:lnTo>
                    <a:pt x="351499" y="2336800"/>
                  </a:lnTo>
                  <a:lnTo>
                    <a:pt x="355494" y="2298700"/>
                  </a:lnTo>
                  <a:lnTo>
                    <a:pt x="358829" y="2247900"/>
                  </a:lnTo>
                  <a:lnTo>
                    <a:pt x="361501" y="2197100"/>
                  </a:lnTo>
                  <a:lnTo>
                    <a:pt x="363509" y="2146300"/>
                  </a:lnTo>
                  <a:lnTo>
                    <a:pt x="364849" y="2095500"/>
                  </a:lnTo>
                  <a:lnTo>
                    <a:pt x="365520" y="2044700"/>
                  </a:lnTo>
                  <a:lnTo>
                    <a:pt x="365519" y="2006600"/>
                  </a:lnTo>
                  <a:lnTo>
                    <a:pt x="364834" y="1955800"/>
                  </a:lnTo>
                  <a:lnTo>
                    <a:pt x="363465" y="1905000"/>
                  </a:lnTo>
                  <a:lnTo>
                    <a:pt x="361414" y="1854200"/>
                  </a:lnTo>
                  <a:lnTo>
                    <a:pt x="358681" y="1803400"/>
                  </a:lnTo>
                  <a:lnTo>
                    <a:pt x="355266" y="1752600"/>
                  </a:lnTo>
                  <a:lnTo>
                    <a:pt x="351172" y="1701800"/>
                  </a:lnTo>
                  <a:lnTo>
                    <a:pt x="346398" y="1651000"/>
                  </a:lnTo>
                  <a:lnTo>
                    <a:pt x="340946" y="1612900"/>
                  </a:lnTo>
                  <a:lnTo>
                    <a:pt x="334817" y="1562100"/>
                  </a:lnTo>
                  <a:lnTo>
                    <a:pt x="331415" y="1536700"/>
                  </a:lnTo>
                  <a:close/>
                </a:path>
                <a:path w="756919" h="2425700">
                  <a:moveTo>
                    <a:pt x="351876" y="1447800"/>
                  </a:moveTo>
                  <a:lnTo>
                    <a:pt x="342242" y="1447800"/>
                  </a:lnTo>
                  <a:lnTo>
                    <a:pt x="348443" y="1485900"/>
                  </a:lnTo>
                  <a:lnTo>
                    <a:pt x="353525" y="1536700"/>
                  </a:lnTo>
                  <a:lnTo>
                    <a:pt x="357770" y="1587500"/>
                  </a:lnTo>
                  <a:lnTo>
                    <a:pt x="361458" y="1625600"/>
                  </a:lnTo>
                  <a:lnTo>
                    <a:pt x="364869" y="1676400"/>
                  </a:lnTo>
                  <a:lnTo>
                    <a:pt x="368537" y="1727200"/>
                  </a:lnTo>
                  <a:lnTo>
                    <a:pt x="371996" y="1778000"/>
                  </a:lnTo>
                  <a:lnTo>
                    <a:pt x="375162" y="1828800"/>
                  </a:lnTo>
                  <a:lnTo>
                    <a:pt x="377952" y="1879600"/>
                  </a:lnTo>
                  <a:lnTo>
                    <a:pt x="380283" y="1943100"/>
                  </a:lnTo>
                  <a:lnTo>
                    <a:pt x="382025" y="1981200"/>
                  </a:lnTo>
                  <a:lnTo>
                    <a:pt x="383186" y="2032000"/>
                  </a:lnTo>
                  <a:lnTo>
                    <a:pt x="383560" y="2070100"/>
                  </a:lnTo>
                  <a:lnTo>
                    <a:pt x="383624" y="2095500"/>
                  </a:lnTo>
                  <a:lnTo>
                    <a:pt x="383441" y="2133600"/>
                  </a:lnTo>
                  <a:lnTo>
                    <a:pt x="382375" y="2184400"/>
                  </a:lnTo>
                  <a:lnTo>
                    <a:pt x="380407" y="2235200"/>
                  </a:lnTo>
                  <a:lnTo>
                    <a:pt x="377456" y="2286000"/>
                  </a:lnTo>
                  <a:lnTo>
                    <a:pt x="373442" y="2336800"/>
                  </a:lnTo>
                  <a:lnTo>
                    <a:pt x="368286" y="2387600"/>
                  </a:lnTo>
                  <a:lnTo>
                    <a:pt x="362896" y="2425700"/>
                  </a:lnTo>
                  <a:lnTo>
                    <a:pt x="372545" y="2425700"/>
                  </a:lnTo>
                  <a:lnTo>
                    <a:pt x="378257" y="2387600"/>
                  </a:lnTo>
                  <a:lnTo>
                    <a:pt x="383602" y="2336800"/>
                  </a:lnTo>
                  <a:lnTo>
                    <a:pt x="387693" y="2286000"/>
                  </a:lnTo>
                  <a:lnTo>
                    <a:pt x="390617" y="2222500"/>
                  </a:lnTo>
                  <a:lnTo>
                    <a:pt x="392462" y="2171700"/>
                  </a:lnTo>
                  <a:lnTo>
                    <a:pt x="393313" y="2120900"/>
                  </a:lnTo>
                  <a:lnTo>
                    <a:pt x="393259" y="2070100"/>
                  </a:lnTo>
                  <a:lnTo>
                    <a:pt x="392387" y="2006600"/>
                  </a:lnTo>
                  <a:lnTo>
                    <a:pt x="390857" y="1955800"/>
                  </a:lnTo>
                  <a:lnTo>
                    <a:pt x="388747" y="1905000"/>
                  </a:lnTo>
                  <a:lnTo>
                    <a:pt x="386142" y="1854200"/>
                  </a:lnTo>
                  <a:lnTo>
                    <a:pt x="383125" y="1803400"/>
                  </a:lnTo>
                  <a:lnTo>
                    <a:pt x="379780" y="1752600"/>
                  </a:lnTo>
                  <a:lnTo>
                    <a:pt x="376318" y="1701800"/>
                  </a:lnTo>
                  <a:lnTo>
                    <a:pt x="372738" y="1651000"/>
                  </a:lnTo>
                  <a:lnTo>
                    <a:pt x="368731" y="1600200"/>
                  </a:lnTo>
                  <a:lnTo>
                    <a:pt x="363988" y="1536700"/>
                  </a:lnTo>
                  <a:lnTo>
                    <a:pt x="358199" y="1485900"/>
                  </a:lnTo>
                  <a:lnTo>
                    <a:pt x="355852" y="1473200"/>
                  </a:lnTo>
                  <a:lnTo>
                    <a:pt x="353270" y="1460500"/>
                  </a:lnTo>
                  <a:lnTo>
                    <a:pt x="351876" y="1447800"/>
                  </a:lnTo>
                  <a:close/>
                </a:path>
                <a:path w="756919" h="2425700">
                  <a:moveTo>
                    <a:pt x="246559" y="50800"/>
                  </a:moveTo>
                  <a:lnTo>
                    <a:pt x="237020" y="50800"/>
                  </a:lnTo>
                  <a:lnTo>
                    <a:pt x="245614" y="88900"/>
                  </a:lnTo>
                  <a:lnTo>
                    <a:pt x="258332" y="114300"/>
                  </a:lnTo>
                  <a:lnTo>
                    <a:pt x="273247" y="139700"/>
                  </a:lnTo>
                  <a:lnTo>
                    <a:pt x="288432" y="165100"/>
                  </a:lnTo>
                  <a:lnTo>
                    <a:pt x="301948" y="203200"/>
                  </a:lnTo>
                  <a:lnTo>
                    <a:pt x="324204" y="254000"/>
                  </a:lnTo>
                  <a:lnTo>
                    <a:pt x="337862" y="304800"/>
                  </a:lnTo>
                  <a:lnTo>
                    <a:pt x="341419" y="342900"/>
                  </a:lnTo>
                  <a:lnTo>
                    <a:pt x="343111" y="406400"/>
                  </a:lnTo>
                  <a:lnTo>
                    <a:pt x="340319" y="444500"/>
                  </a:lnTo>
                  <a:lnTo>
                    <a:pt x="334801" y="495300"/>
                  </a:lnTo>
                  <a:lnTo>
                    <a:pt x="327371" y="546100"/>
                  </a:lnTo>
                  <a:lnTo>
                    <a:pt x="318847" y="596900"/>
                  </a:lnTo>
                  <a:lnTo>
                    <a:pt x="310044" y="647700"/>
                  </a:lnTo>
                  <a:lnTo>
                    <a:pt x="301140" y="698500"/>
                  </a:lnTo>
                  <a:lnTo>
                    <a:pt x="292647" y="749300"/>
                  </a:lnTo>
                  <a:lnTo>
                    <a:pt x="284918" y="800100"/>
                  </a:lnTo>
                  <a:lnTo>
                    <a:pt x="278310" y="850900"/>
                  </a:lnTo>
                  <a:lnTo>
                    <a:pt x="273176" y="901700"/>
                  </a:lnTo>
                  <a:lnTo>
                    <a:pt x="270600" y="952500"/>
                  </a:lnTo>
                  <a:lnTo>
                    <a:pt x="271110" y="1003300"/>
                  </a:lnTo>
                  <a:lnTo>
                    <a:pt x="274301" y="1054100"/>
                  </a:lnTo>
                  <a:lnTo>
                    <a:pt x="279766" y="1104900"/>
                  </a:lnTo>
                  <a:lnTo>
                    <a:pt x="287102" y="1155700"/>
                  </a:lnTo>
                  <a:lnTo>
                    <a:pt x="294572" y="1206500"/>
                  </a:lnTo>
                  <a:lnTo>
                    <a:pt x="303003" y="1244600"/>
                  </a:lnTo>
                  <a:lnTo>
                    <a:pt x="311947" y="1282700"/>
                  </a:lnTo>
                  <a:lnTo>
                    <a:pt x="320954" y="1333500"/>
                  </a:lnTo>
                  <a:lnTo>
                    <a:pt x="315127" y="1358900"/>
                  </a:lnTo>
                  <a:lnTo>
                    <a:pt x="312179" y="1384300"/>
                  </a:lnTo>
                  <a:lnTo>
                    <a:pt x="309175" y="1397000"/>
                  </a:lnTo>
                  <a:lnTo>
                    <a:pt x="319813" y="1397000"/>
                  </a:lnTo>
                  <a:lnTo>
                    <a:pt x="334878" y="1308100"/>
                  </a:lnTo>
                  <a:lnTo>
                    <a:pt x="325499" y="1308100"/>
                  </a:lnTo>
                  <a:lnTo>
                    <a:pt x="314594" y="1244600"/>
                  </a:lnTo>
                  <a:lnTo>
                    <a:pt x="304183" y="1193800"/>
                  </a:lnTo>
                  <a:lnTo>
                    <a:pt x="294894" y="1143000"/>
                  </a:lnTo>
                  <a:lnTo>
                    <a:pt x="287354" y="1092200"/>
                  </a:lnTo>
                  <a:lnTo>
                    <a:pt x="282191" y="1028700"/>
                  </a:lnTo>
                  <a:lnTo>
                    <a:pt x="280034" y="977900"/>
                  </a:lnTo>
                  <a:lnTo>
                    <a:pt x="281115" y="927100"/>
                  </a:lnTo>
                  <a:lnTo>
                    <a:pt x="284845" y="876300"/>
                  </a:lnTo>
                  <a:lnTo>
                    <a:pt x="290707" y="825500"/>
                  </a:lnTo>
                  <a:lnTo>
                    <a:pt x="298188" y="774700"/>
                  </a:lnTo>
                  <a:lnTo>
                    <a:pt x="306772" y="723900"/>
                  </a:lnTo>
                  <a:lnTo>
                    <a:pt x="315943" y="673100"/>
                  </a:lnTo>
                  <a:lnTo>
                    <a:pt x="325188" y="622300"/>
                  </a:lnTo>
                  <a:lnTo>
                    <a:pt x="333991" y="571500"/>
                  </a:lnTo>
                  <a:lnTo>
                    <a:pt x="341837" y="520700"/>
                  </a:lnTo>
                  <a:lnTo>
                    <a:pt x="348210" y="469900"/>
                  </a:lnTo>
                  <a:lnTo>
                    <a:pt x="351996" y="419100"/>
                  </a:lnTo>
                  <a:lnTo>
                    <a:pt x="352930" y="381000"/>
                  </a:lnTo>
                  <a:lnTo>
                    <a:pt x="350191" y="330200"/>
                  </a:lnTo>
                  <a:lnTo>
                    <a:pt x="342958" y="279400"/>
                  </a:lnTo>
                  <a:lnTo>
                    <a:pt x="330410" y="241300"/>
                  </a:lnTo>
                  <a:lnTo>
                    <a:pt x="308484" y="190500"/>
                  </a:lnTo>
                  <a:lnTo>
                    <a:pt x="282631" y="139700"/>
                  </a:lnTo>
                  <a:lnTo>
                    <a:pt x="269704" y="114300"/>
                  </a:lnTo>
                  <a:lnTo>
                    <a:pt x="257967" y="88900"/>
                  </a:lnTo>
                  <a:lnTo>
                    <a:pt x="248947" y="63500"/>
                  </a:lnTo>
                  <a:lnTo>
                    <a:pt x="246559" y="50800"/>
                  </a:lnTo>
                  <a:close/>
                </a:path>
                <a:path w="756919" h="2425700">
                  <a:moveTo>
                    <a:pt x="499336" y="520700"/>
                  </a:moveTo>
                  <a:lnTo>
                    <a:pt x="509951" y="533400"/>
                  </a:lnTo>
                  <a:lnTo>
                    <a:pt x="522009" y="558800"/>
                  </a:lnTo>
                  <a:lnTo>
                    <a:pt x="536151" y="571500"/>
                  </a:lnTo>
                  <a:lnTo>
                    <a:pt x="553021" y="596900"/>
                  </a:lnTo>
                  <a:lnTo>
                    <a:pt x="558007" y="635000"/>
                  </a:lnTo>
                  <a:lnTo>
                    <a:pt x="552053" y="685800"/>
                  </a:lnTo>
                  <a:lnTo>
                    <a:pt x="537974" y="723900"/>
                  </a:lnTo>
                  <a:lnTo>
                    <a:pt x="518582" y="762000"/>
                  </a:lnTo>
                  <a:lnTo>
                    <a:pt x="496353" y="812800"/>
                  </a:lnTo>
                  <a:lnTo>
                    <a:pt x="474106" y="850900"/>
                  </a:lnTo>
                  <a:lnTo>
                    <a:pt x="452579" y="889000"/>
                  </a:lnTo>
                  <a:lnTo>
                    <a:pt x="432511" y="939800"/>
                  </a:lnTo>
                  <a:lnTo>
                    <a:pt x="414418" y="977900"/>
                  </a:lnTo>
                  <a:lnTo>
                    <a:pt x="397726" y="1016000"/>
                  </a:lnTo>
                  <a:lnTo>
                    <a:pt x="382461" y="1066800"/>
                  </a:lnTo>
                  <a:lnTo>
                    <a:pt x="368649" y="1104900"/>
                  </a:lnTo>
                  <a:lnTo>
                    <a:pt x="356012" y="1155700"/>
                  </a:lnTo>
                  <a:lnTo>
                    <a:pt x="344947" y="1206500"/>
                  </a:lnTo>
                  <a:lnTo>
                    <a:pt x="335137" y="1257300"/>
                  </a:lnTo>
                  <a:lnTo>
                    <a:pt x="325750" y="1308100"/>
                  </a:lnTo>
                  <a:lnTo>
                    <a:pt x="334878" y="1308100"/>
                  </a:lnTo>
                  <a:lnTo>
                    <a:pt x="337030" y="1295400"/>
                  </a:lnTo>
                  <a:lnTo>
                    <a:pt x="346149" y="1244600"/>
                  </a:lnTo>
                  <a:lnTo>
                    <a:pt x="356266" y="1193800"/>
                  </a:lnTo>
                  <a:lnTo>
                    <a:pt x="367854" y="1155700"/>
                  </a:lnTo>
                  <a:lnTo>
                    <a:pt x="380736" y="1104900"/>
                  </a:lnTo>
                  <a:lnTo>
                    <a:pt x="395150" y="1054100"/>
                  </a:lnTo>
                  <a:lnTo>
                    <a:pt x="411078" y="1016000"/>
                  </a:lnTo>
                  <a:lnTo>
                    <a:pt x="428501" y="965200"/>
                  </a:lnTo>
                  <a:lnTo>
                    <a:pt x="447697" y="927100"/>
                  </a:lnTo>
                  <a:lnTo>
                    <a:pt x="468419" y="876300"/>
                  </a:lnTo>
                  <a:lnTo>
                    <a:pt x="490377" y="838200"/>
                  </a:lnTo>
                  <a:lnTo>
                    <a:pt x="513284" y="800100"/>
                  </a:lnTo>
                  <a:lnTo>
                    <a:pt x="534564" y="749300"/>
                  </a:lnTo>
                  <a:lnTo>
                    <a:pt x="552794" y="711200"/>
                  </a:lnTo>
                  <a:lnTo>
                    <a:pt x="564913" y="673100"/>
                  </a:lnTo>
                  <a:lnTo>
                    <a:pt x="567858" y="622300"/>
                  </a:lnTo>
                  <a:lnTo>
                    <a:pt x="567397" y="609600"/>
                  </a:lnTo>
                  <a:lnTo>
                    <a:pt x="566403" y="609600"/>
                  </a:lnTo>
                  <a:lnTo>
                    <a:pt x="564884" y="596900"/>
                  </a:lnTo>
                  <a:lnTo>
                    <a:pt x="593790" y="596900"/>
                  </a:lnTo>
                  <a:lnTo>
                    <a:pt x="574644" y="584200"/>
                  </a:lnTo>
                  <a:lnTo>
                    <a:pt x="537877" y="558800"/>
                  </a:lnTo>
                  <a:lnTo>
                    <a:pt x="510239" y="533400"/>
                  </a:lnTo>
                  <a:lnTo>
                    <a:pt x="499336" y="520700"/>
                  </a:lnTo>
                  <a:close/>
                </a:path>
                <a:path w="756919" h="2425700">
                  <a:moveTo>
                    <a:pt x="716818" y="622300"/>
                  </a:moveTo>
                  <a:lnTo>
                    <a:pt x="620697" y="622300"/>
                  </a:lnTo>
                  <a:lnTo>
                    <a:pt x="640693" y="635000"/>
                  </a:lnTo>
                  <a:lnTo>
                    <a:pt x="704237" y="635000"/>
                  </a:lnTo>
                  <a:lnTo>
                    <a:pt x="716818" y="622300"/>
                  </a:lnTo>
                  <a:close/>
                </a:path>
                <a:path w="756919" h="2425700">
                  <a:moveTo>
                    <a:pt x="593790" y="596900"/>
                  </a:moveTo>
                  <a:lnTo>
                    <a:pt x="564884" y="596900"/>
                  </a:lnTo>
                  <a:lnTo>
                    <a:pt x="582572" y="609600"/>
                  </a:lnTo>
                  <a:lnTo>
                    <a:pt x="601250" y="622300"/>
                  </a:lnTo>
                  <a:lnTo>
                    <a:pt x="690141" y="622300"/>
                  </a:lnTo>
                  <a:lnTo>
                    <a:pt x="655475" y="609600"/>
                  </a:lnTo>
                  <a:lnTo>
                    <a:pt x="612935" y="609600"/>
                  </a:lnTo>
                  <a:lnTo>
                    <a:pt x="593790" y="596900"/>
                  </a:lnTo>
                  <a:close/>
                </a:path>
                <a:path w="756919" h="2425700">
                  <a:moveTo>
                    <a:pt x="756753" y="609600"/>
                  </a:moveTo>
                  <a:lnTo>
                    <a:pt x="722158" y="622300"/>
                  </a:lnTo>
                  <a:lnTo>
                    <a:pt x="755831" y="622300"/>
                  </a:lnTo>
                  <a:lnTo>
                    <a:pt x="756753" y="609600"/>
                  </a:lnTo>
                  <a:close/>
                </a:path>
                <a:path w="756919" h="2425700">
                  <a:moveTo>
                    <a:pt x="250873" y="0"/>
                  </a:moveTo>
                  <a:lnTo>
                    <a:pt x="83045" y="177800"/>
                  </a:lnTo>
                  <a:lnTo>
                    <a:pt x="112340" y="177800"/>
                  </a:lnTo>
                  <a:lnTo>
                    <a:pt x="139842" y="165100"/>
                  </a:lnTo>
                  <a:lnTo>
                    <a:pt x="165141" y="152400"/>
                  </a:lnTo>
                  <a:lnTo>
                    <a:pt x="187828" y="127000"/>
                  </a:lnTo>
                  <a:lnTo>
                    <a:pt x="218251" y="127000"/>
                  </a:lnTo>
                  <a:lnTo>
                    <a:pt x="197304" y="114300"/>
                  </a:lnTo>
                  <a:lnTo>
                    <a:pt x="209299" y="101600"/>
                  </a:lnTo>
                  <a:lnTo>
                    <a:pt x="219950" y="88900"/>
                  </a:lnTo>
                  <a:lnTo>
                    <a:pt x="229206" y="76200"/>
                  </a:lnTo>
                  <a:lnTo>
                    <a:pt x="237020" y="50800"/>
                  </a:lnTo>
                  <a:lnTo>
                    <a:pt x="246559" y="50800"/>
                  </a:lnTo>
                  <a:lnTo>
                    <a:pt x="244171" y="38100"/>
                  </a:lnTo>
                  <a:lnTo>
                    <a:pt x="243993" y="38100"/>
                  </a:lnTo>
                  <a:lnTo>
                    <a:pt x="244789" y="25400"/>
                  </a:lnTo>
                  <a:lnTo>
                    <a:pt x="247097" y="25400"/>
                  </a:lnTo>
                  <a:lnTo>
                    <a:pt x="248561" y="12700"/>
                  </a:lnTo>
                  <a:lnTo>
                    <a:pt x="249817" y="12700"/>
                  </a:lnTo>
                  <a:lnTo>
                    <a:pt x="250873" y="0"/>
                  </a:lnTo>
                  <a:close/>
                </a:path>
              </a:pathLst>
            </a:custGeom>
            <a:solidFill>
              <a:srgbClr val="0061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6919518" y="851259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4">
                  <a:moveTo>
                    <a:pt x="0" y="0"/>
                  </a:moveTo>
                  <a:lnTo>
                    <a:pt x="429" y="83"/>
                  </a:lnTo>
                  <a:lnTo>
                    <a:pt x="1298" y="2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BE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6788536" y="8493677"/>
              <a:ext cx="270808" cy="92809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829170" y="8186340"/>
              <a:ext cx="400385" cy="510540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4491143" y="6211895"/>
              <a:ext cx="484080" cy="179913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6700045" y="7965410"/>
              <a:ext cx="469285" cy="145636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5061533" y="7173804"/>
              <a:ext cx="599704" cy="618490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5477593" y="7831503"/>
              <a:ext cx="791486" cy="1292302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5750487" y="6693114"/>
              <a:ext cx="1470627" cy="108082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17782" y="1800993"/>
              <a:ext cx="11601740" cy="62825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xfrm>
            <a:off x="605082" y="494923"/>
            <a:ext cx="659701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40" dirty="0"/>
              <a:t>ACUSTI</a:t>
            </a:r>
            <a:r>
              <a:rPr spc="-509" dirty="0"/>
              <a:t> </a:t>
            </a:r>
            <a:r>
              <a:rPr dirty="0"/>
              <a:t>ART</a:t>
            </a:r>
            <a:r>
              <a:rPr spc="-550" dirty="0"/>
              <a:t> </a:t>
            </a:r>
            <a:r>
              <a:rPr spc="-145" dirty="0"/>
              <a:t>BOX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2821940"/>
          </a:xfrm>
          <a:custGeom>
            <a:avLst/>
            <a:gdLst/>
            <a:ahLst/>
            <a:cxnLst/>
            <a:rect l="l" t="t" r="r" b="b"/>
            <a:pathLst>
              <a:path w="20093940" h="2821940">
                <a:moveTo>
                  <a:pt x="0" y="2821903"/>
                </a:moveTo>
                <a:lnTo>
                  <a:pt x="20093629" y="2821903"/>
                </a:lnTo>
                <a:lnTo>
                  <a:pt x="20093629" y="0"/>
                </a:lnTo>
                <a:lnTo>
                  <a:pt x="0" y="0"/>
                </a:lnTo>
                <a:lnTo>
                  <a:pt x="0" y="282190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pc="-835" dirty="0"/>
              <a:t>P</a:t>
            </a:r>
            <a:r>
              <a:rPr spc="-130" dirty="0"/>
              <a:t>A</a:t>
            </a:r>
            <a:r>
              <a:rPr spc="-415" dirty="0"/>
              <a:t>R</a:t>
            </a:r>
            <a:r>
              <a:rPr spc="-200" dirty="0"/>
              <a:t>T</a:t>
            </a:r>
            <a:r>
              <a:rPr spc="-215" dirty="0"/>
              <a:t>I</a:t>
            </a:r>
            <a:r>
              <a:rPr spc="-200" dirty="0"/>
              <a:t>T</a:t>
            </a:r>
            <a:r>
              <a:rPr spc="-45" dirty="0"/>
              <a:t>I</a:t>
            </a:r>
            <a:r>
              <a:rPr spc="-65" dirty="0"/>
              <a:t>O</a:t>
            </a:r>
            <a:r>
              <a:rPr spc="-55" dirty="0"/>
              <a:t>N</a:t>
            </a:r>
            <a:r>
              <a:rPr spc="10" dirty="0"/>
              <a:t>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2827139"/>
            <a:ext cx="20104099" cy="8481417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27139"/>
            <a:ext cx="6596657" cy="848141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85133" y="2827139"/>
            <a:ext cx="6596657" cy="848141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70267" y="2827139"/>
              <a:ext cx="6533832" cy="848141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dirty="0"/>
              <a:t>HANGING</a:t>
            </a:r>
            <a:r>
              <a:rPr spc="-535" dirty="0"/>
              <a:t> </a:t>
            </a:r>
            <a:r>
              <a:rPr spc="-825" dirty="0"/>
              <a:t>P</a:t>
            </a:r>
            <a:r>
              <a:rPr spc="-120" dirty="0"/>
              <a:t>A</a:t>
            </a:r>
            <a:r>
              <a:rPr spc="-405" dirty="0"/>
              <a:t>R</a:t>
            </a:r>
            <a:r>
              <a:rPr spc="-190" dirty="0"/>
              <a:t>T</a:t>
            </a:r>
            <a:r>
              <a:rPr spc="-204" dirty="0"/>
              <a:t>I</a:t>
            </a:r>
            <a:r>
              <a:rPr spc="-190" dirty="0"/>
              <a:t>T</a:t>
            </a:r>
            <a:r>
              <a:rPr spc="-35" dirty="0"/>
              <a:t>I</a:t>
            </a:r>
            <a:r>
              <a:rPr spc="-55" dirty="0"/>
              <a:t>O</a:t>
            </a:r>
            <a:r>
              <a:rPr spc="-45" dirty="0"/>
              <a:t>N</a:t>
            </a:r>
            <a:r>
              <a:rPr spc="20" dirty="0"/>
              <a:t>S</a:t>
            </a: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15553" y="10093798"/>
            <a:ext cx="17885410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Offering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beautiful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separation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space,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Hanging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Partitions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are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designed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section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open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areas,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creating</a:t>
            </a:r>
            <a:r>
              <a:rPr sz="2950" b="0" spc="-17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0" dirty="0">
                <a:solidFill>
                  <a:srgbClr val="FFFFFF"/>
                </a:solidFill>
                <a:latin typeface="Gotham Book"/>
                <a:cs typeface="Gotham Book"/>
              </a:rPr>
              <a:t>privacy,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defining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space,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creating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visual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interest,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all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while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improving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acoustics.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27139"/>
            <a:ext cx="6596657" cy="84814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85133" y="2827139"/>
            <a:ext cx="6596657" cy="848141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70267" y="2827139"/>
              <a:ext cx="6533832" cy="848141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dirty="0"/>
              <a:t>SLIDING</a:t>
            </a:r>
            <a:r>
              <a:rPr spc="-440" dirty="0"/>
              <a:t> </a:t>
            </a:r>
            <a:r>
              <a:rPr spc="-825" dirty="0"/>
              <a:t>P</a:t>
            </a:r>
            <a:r>
              <a:rPr spc="-120" dirty="0"/>
              <a:t>A</a:t>
            </a:r>
            <a:r>
              <a:rPr spc="-405" dirty="0"/>
              <a:t>R</a:t>
            </a:r>
            <a:r>
              <a:rPr spc="-190" dirty="0"/>
              <a:t>T</a:t>
            </a:r>
            <a:r>
              <a:rPr spc="-204" dirty="0"/>
              <a:t>I</a:t>
            </a:r>
            <a:r>
              <a:rPr spc="-190" dirty="0"/>
              <a:t>T</a:t>
            </a:r>
            <a:r>
              <a:rPr spc="-35" dirty="0"/>
              <a:t>I</a:t>
            </a:r>
            <a:r>
              <a:rPr spc="-55" dirty="0"/>
              <a:t>O</a:t>
            </a:r>
            <a:r>
              <a:rPr spc="-45" dirty="0"/>
              <a:t>N</a:t>
            </a:r>
            <a:r>
              <a:rPr spc="20" dirty="0"/>
              <a:t>S</a:t>
            </a: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15553" y="10093798"/>
            <a:ext cx="1827847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Sliding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Partitions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are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used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define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separate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spaces,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but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provide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flexibility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via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gliding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track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system.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Panels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closed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for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privacy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0" dirty="0">
                <a:solidFill>
                  <a:srgbClr val="FFFFFF"/>
                </a:solidFill>
                <a:latin typeface="Gotham Book"/>
                <a:cs typeface="Gotham Book"/>
              </a:rPr>
              <a:t>tranquility,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then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slid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aside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for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more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open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atmosphere.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27139"/>
            <a:ext cx="6596657" cy="819870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85133" y="2827139"/>
            <a:ext cx="6596657" cy="848141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70267" y="2827139"/>
              <a:ext cx="6533832" cy="713067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pc="-330" dirty="0"/>
              <a:t>S</a:t>
            </a:r>
            <a:r>
              <a:rPr spc="-465" dirty="0"/>
              <a:t>T</a:t>
            </a:r>
            <a:r>
              <a:rPr spc="-75" dirty="0"/>
              <a:t>A</a:t>
            </a:r>
            <a:r>
              <a:rPr spc="50" dirty="0"/>
              <a:t>N</a:t>
            </a:r>
            <a:r>
              <a:rPr spc="15" dirty="0"/>
              <a:t>D</a:t>
            </a:r>
            <a:r>
              <a:rPr spc="50" dirty="0"/>
              <a:t>I</a:t>
            </a:r>
            <a:r>
              <a:rPr spc="-10" dirty="0"/>
              <a:t>N</a:t>
            </a:r>
            <a:r>
              <a:rPr spc="65" dirty="0"/>
              <a:t>G</a:t>
            </a:r>
            <a:r>
              <a:rPr spc="-515" dirty="0"/>
              <a:t> </a:t>
            </a:r>
            <a:r>
              <a:rPr spc="-825" dirty="0"/>
              <a:t>P</a:t>
            </a:r>
            <a:r>
              <a:rPr spc="-120" dirty="0"/>
              <a:t>A</a:t>
            </a:r>
            <a:r>
              <a:rPr spc="-405" dirty="0"/>
              <a:t>R</a:t>
            </a:r>
            <a:r>
              <a:rPr spc="-190" dirty="0"/>
              <a:t>T</a:t>
            </a:r>
            <a:r>
              <a:rPr spc="-204" dirty="0"/>
              <a:t>I</a:t>
            </a:r>
            <a:r>
              <a:rPr spc="-190" dirty="0"/>
              <a:t>T</a:t>
            </a:r>
            <a:r>
              <a:rPr spc="-35" dirty="0"/>
              <a:t>I</a:t>
            </a:r>
            <a:r>
              <a:rPr spc="-55" dirty="0"/>
              <a:t>O</a:t>
            </a:r>
            <a:r>
              <a:rPr spc="-45" dirty="0"/>
              <a:t>N</a:t>
            </a:r>
            <a:r>
              <a:rPr spc="20" dirty="0"/>
              <a:t>S</a:t>
            </a: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15553" y="10093798"/>
            <a:ext cx="1744662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Standing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Partitions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provide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adaptable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acoustical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5" dirty="0">
                <a:solidFill>
                  <a:srgbClr val="FFFFFF"/>
                </a:solidFill>
                <a:latin typeface="Gotham Book"/>
                <a:cs typeface="Gotham Book"/>
              </a:rPr>
              <a:t>barrier.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They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can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be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effortlessly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positioned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create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flexible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space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for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acoustic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40" dirty="0">
                <a:solidFill>
                  <a:srgbClr val="FFFFFF"/>
                </a:solidFill>
                <a:latin typeface="Gotham Book"/>
                <a:cs typeface="Gotham Book"/>
              </a:rPr>
              <a:t>optimization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space,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privacy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collaboration.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27139"/>
            <a:ext cx="6617589" cy="848141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85133" y="2827139"/>
            <a:ext cx="6596657" cy="848141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2827139"/>
            <a:ext cx="20104100" cy="8481695"/>
            <a:chOff x="0" y="2827139"/>
            <a:chExt cx="20104100" cy="848169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549324" y="2827139"/>
              <a:ext cx="6554774" cy="848141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9897091"/>
              <a:ext cx="20104100" cy="1411605"/>
            </a:xfrm>
            <a:custGeom>
              <a:avLst/>
              <a:gdLst/>
              <a:ahLst/>
              <a:cxnLst/>
              <a:rect l="l" t="t" r="r" b="b"/>
              <a:pathLst>
                <a:path w="20104100" h="1411604">
                  <a:moveTo>
                    <a:pt x="20104099" y="0"/>
                  </a:moveTo>
                  <a:lnTo>
                    <a:pt x="0" y="0"/>
                  </a:lnTo>
                  <a:lnTo>
                    <a:pt x="0" y="1411464"/>
                  </a:lnTo>
                  <a:lnTo>
                    <a:pt x="20104099" y="1411464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dirty="0"/>
              <a:t>DESK</a:t>
            </a:r>
            <a:r>
              <a:rPr spc="-530" dirty="0"/>
              <a:t> </a:t>
            </a:r>
            <a:r>
              <a:rPr spc="-830" dirty="0"/>
              <a:t>P</a:t>
            </a:r>
            <a:r>
              <a:rPr spc="-125" dirty="0"/>
              <a:t>A</a:t>
            </a:r>
            <a:r>
              <a:rPr spc="-409" dirty="0"/>
              <a:t>R</a:t>
            </a:r>
            <a:r>
              <a:rPr spc="-195" dirty="0"/>
              <a:t>T</a:t>
            </a:r>
            <a:r>
              <a:rPr spc="-210" dirty="0"/>
              <a:t>I</a:t>
            </a:r>
            <a:r>
              <a:rPr spc="-195" dirty="0"/>
              <a:t>T</a:t>
            </a:r>
            <a:r>
              <a:rPr spc="-40" dirty="0"/>
              <a:t>I</a:t>
            </a:r>
            <a:r>
              <a:rPr spc="-60" dirty="0"/>
              <a:t>O</a:t>
            </a:r>
            <a:r>
              <a:rPr spc="-50" dirty="0"/>
              <a:t>N</a:t>
            </a:r>
            <a:r>
              <a:rPr spc="15" dirty="0"/>
              <a:t>S</a:t>
            </a: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7782" y="1800993"/>
            <a:ext cx="11601740" cy="62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15553" y="10093798"/>
            <a:ext cx="17762220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Desk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Partitions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merge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simplicity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purpose.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Offering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personal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shield,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these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partitions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absorb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sound,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offer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surface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that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is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tackable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create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sense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0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privacy.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586" y="0"/>
            <a:ext cx="13907953" cy="6125467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84636" y="2599571"/>
            <a:ext cx="644207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HOW</a:t>
            </a:r>
            <a:r>
              <a:rPr spc="-475" dirty="0"/>
              <a:t> </a:t>
            </a:r>
            <a:r>
              <a:rPr dirty="0"/>
              <a:t>TO</a:t>
            </a:r>
            <a:r>
              <a:rPr spc="-475" dirty="0"/>
              <a:t> </a:t>
            </a:r>
            <a:r>
              <a:rPr spc="-75" dirty="0"/>
              <a:t>ORDER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84636" y="4119944"/>
            <a:ext cx="7792084" cy="1470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Products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are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available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variety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sizes,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styles,</a:t>
            </a:r>
            <a:r>
              <a:rPr sz="2950" b="0" spc="-1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finishes.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Follow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this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process</a:t>
            </a:r>
            <a:r>
              <a:rPr sz="2950" b="0" spc="-15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to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order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30" dirty="0">
                <a:solidFill>
                  <a:srgbClr val="FFFFFF"/>
                </a:solidFill>
                <a:latin typeface="Gotham Book"/>
                <a:cs typeface="Gotham Book"/>
              </a:rPr>
              <a:t>personalize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each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you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liking.</a:t>
            </a:r>
            <a:endParaRPr sz="2950">
              <a:latin typeface="Gotham Book"/>
              <a:cs typeface="Gotham Book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7336" y="3926581"/>
            <a:ext cx="11601740" cy="6282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59665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1:</a:t>
            </a:r>
            <a:r>
              <a:rPr sz="2300" b="1" spc="-1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20" dirty="0">
                <a:solidFill>
                  <a:srgbClr val="007B92"/>
                </a:solidFill>
                <a:latin typeface="Gotham"/>
                <a:cs typeface="Gotham"/>
              </a:rPr>
              <a:t>Quote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Determin</a:t>
            </a:r>
            <a:r>
              <a:rPr sz="1450" b="0" spc="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product</a:t>
            </a:r>
            <a:r>
              <a:rPr sz="1450" b="0" spc="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20" dirty="0">
                <a:solidFill>
                  <a:srgbClr val="231F20"/>
                </a:solidFill>
                <a:latin typeface="Gotham Book"/>
                <a:cs typeface="Gotham Book"/>
              </a:rPr>
              <a:t>SKU.</a:t>
            </a:r>
            <a:endParaRPr sz="1450">
              <a:latin typeface="Gotham Book"/>
              <a:cs typeface="Gotham Book"/>
            </a:endParaRPr>
          </a:p>
          <a:p>
            <a:pPr marL="553085" marR="90043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Discuss</a:t>
            </a:r>
            <a:r>
              <a:rPr sz="1450" b="0" spc="1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installation</a:t>
            </a:r>
            <a:r>
              <a:rPr sz="1450" b="0" spc="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25" dirty="0">
                <a:solidFill>
                  <a:srgbClr val="231F20"/>
                </a:solidFill>
                <a:latin typeface="Gotham Book"/>
                <a:cs typeface="Gotham Book"/>
              </a:rPr>
              <a:t>and 	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timeline.</a:t>
            </a:r>
            <a:endParaRPr sz="1450">
              <a:latin typeface="Gotham Book"/>
              <a:cs typeface="Gotham Book"/>
            </a:endParaRPr>
          </a:p>
          <a:p>
            <a:pPr marL="553085" marR="123698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Proposal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20" dirty="0">
                <a:solidFill>
                  <a:srgbClr val="231F20"/>
                </a:solidFill>
                <a:latin typeface="Gotham Book"/>
                <a:cs typeface="Gotham Book"/>
              </a:rPr>
              <a:t>quote 	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provided.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66879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2:</a:t>
            </a:r>
            <a:r>
              <a:rPr sz="2300" b="1" spc="-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20" dirty="0">
                <a:solidFill>
                  <a:srgbClr val="007B92"/>
                </a:solidFill>
                <a:latin typeface="Gotham"/>
                <a:cs typeface="Gotham"/>
              </a:rPr>
              <a:t>Order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Order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deposit</a:t>
            </a:r>
            <a:r>
              <a:rPr sz="1450" b="0" spc="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received.</a:t>
            </a:r>
            <a:endParaRPr sz="1450">
              <a:latin typeface="Gotham Book"/>
              <a:cs typeface="Gotham Book"/>
            </a:endParaRPr>
          </a:p>
          <a:p>
            <a:pPr marL="553085" marR="71628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Shop</a:t>
            </a:r>
            <a:r>
              <a:rPr sz="1450" b="0" spc="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drawings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produced 	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for</a:t>
            </a:r>
            <a:r>
              <a:rPr sz="1450" b="0" spc="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approval.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Final</a:t>
            </a:r>
            <a:r>
              <a:rPr sz="1450" b="0" spc="1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approval</a:t>
            </a:r>
            <a:r>
              <a:rPr sz="1450" b="0" spc="1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received.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74093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40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3: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Production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Final</a:t>
            </a:r>
            <a:r>
              <a:rPr sz="1450" b="0" spc="-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in-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hands</a:t>
            </a:r>
            <a:r>
              <a:rPr sz="1450" b="0" spc="-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date</a:t>
            </a:r>
            <a:r>
              <a:rPr sz="1450" b="0" spc="-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confirmed.</a:t>
            </a:r>
            <a:endParaRPr sz="1450">
              <a:latin typeface="Gotham Book"/>
              <a:cs typeface="Gotham Book"/>
            </a:endParaRPr>
          </a:p>
          <a:p>
            <a:pPr marL="553085" marR="84963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Installation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1450" b="0" spc="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delivery 	discussion.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Production</a:t>
            </a:r>
            <a:r>
              <a:rPr sz="1450" b="0" spc="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begins.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081307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4: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Delivery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Delivery</a:t>
            </a:r>
            <a:r>
              <a:rPr sz="1450" b="0" spc="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location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confirmed.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Final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payment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received.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Project</a:t>
            </a:r>
            <a:r>
              <a:rPr sz="1450" b="0" spc="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delivered.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888521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30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5: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Realization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Installation</a:t>
            </a:r>
            <a:r>
              <a:rPr sz="1450" b="0" spc="1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support.</a:t>
            </a:r>
            <a:endParaRPr sz="1450">
              <a:latin typeface="Gotham Book"/>
              <a:cs typeface="Gotham Book"/>
            </a:endParaRPr>
          </a:p>
          <a:p>
            <a:pPr marL="553085" marR="89789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Project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is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completed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25" dirty="0">
                <a:solidFill>
                  <a:srgbClr val="231F20"/>
                </a:solidFill>
                <a:latin typeface="Gotham Book"/>
                <a:cs typeface="Gotham Book"/>
              </a:rPr>
              <a:t>to 	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customer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satisfaction.</a:t>
            </a:r>
            <a:endParaRPr sz="14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35" y="5235"/>
            <a:ext cx="20093940" cy="11303635"/>
          </a:xfrm>
          <a:custGeom>
            <a:avLst/>
            <a:gdLst/>
            <a:ahLst/>
            <a:cxnLst/>
            <a:rect l="l" t="t" r="r" b="b"/>
            <a:pathLst>
              <a:path w="20093940" h="11303635">
                <a:moveTo>
                  <a:pt x="20093629" y="0"/>
                </a:moveTo>
                <a:lnTo>
                  <a:pt x="0" y="0"/>
                </a:lnTo>
                <a:lnTo>
                  <a:pt x="0" y="11303320"/>
                </a:lnTo>
                <a:lnTo>
                  <a:pt x="20093629" y="11303320"/>
                </a:lnTo>
                <a:lnTo>
                  <a:pt x="2009362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5235"/>
            <a:ext cx="20104100" cy="11303635"/>
            <a:chOff x="0" y="5235"/>
            <a:chExt cx="20104100" cy="1130363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35" y="5235"/>
              <a:ext cx="20093629" cy="1130332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7256323"/>
              <a:ext cx="20104100" cy="4052570"/>
            </a:xfrm>
            <a:custGeom>
              <a:avLst/>
              <a:gdLst/>
              <a:ahLst/>
              <a:cxnLst/>
              <a:rect l="l" t="t" r="r" b="b"/>
              <a:pathLst>
                <a:path w="20104100" h="4052570">
                  <a:moveTo>
                    <a:pt x="20104099" y="0"/>
                  </a:moveTo>
                  <a:lnTo>
                    <a:pt x="0" y="0"/>
                  </a:lnTo>
                  <a:lnTo>
                    <a:pt x="0" y="4052232"/>
                  </a:lnTo>
                  <a:lnTo>
                    <a:pt x="20104099" y="4052232"/>
                  </a:lnTo>
                  <a:lnTo>
                    <a:pt x="20104099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390398" y="7841298"/>
            <a:ext cx="6439535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7400" b="0" spc="-180" dirty="0">
                <a:solidFill>
                  <a:srgbClr val="FFFFFF"/>
                </a:solidFill>
                <a:latin typeface="MontereyFLF"/>
                <a:cs typeface="MontereyFLF"/>
              </a:rPr>
              <a:t>C</a:t>
            </a:r>
            <a:r>
              <a:rPr sz="7400" b="0" spc="-90" dirty="0">
                <a:solidFill>
                  <a:srgbClr val="FFFFFF"/>
                </a:solidFill>
                <a:latin typeface="MontereyFLF"/>
                <a:cs typeface="MontereyFLF"/>
              </a:rPr>
              <a:t>U</a:t>
            </a:r>
            <a:r>
              <a:rPr sz="7400" b="0" spc="-385" dirty="0">
                <a:solidFill>
                  <a:srgbClr val="FFFFFF"/>
                </a:solidFill>
                <a:latin typeface="MontereyFLF"/>
                <a:cs typeface="MontereyFLF"/>
              </a:rPr>
              <a:t>S</a:t>
            </a:r>
            <a:r>
              <a:rPr sz="7400" b="0" spc="-475" dirty="0">
                <a:solidFill>
                  <a:srgbClr val="FFFFFF"/>
                </a:solidFill>
                <a:latin typeface="MontereyFLF"/>
                <a:cs typeface="MontereyFLF"/>
              </a:rPr>
              <a:t>T</a:t>
            </a:r>
            <a:r>
              <a:rPr sz="7400" b="0" spc="-65" dirty="0">
                <a:solidFill>
                  <a:srgbClr val="FFFFFF"/>
                </a:solidFill>
                <a:latin typeface="MontereyFLF"/>
                <a:cs typeface="MontereyFLF"/>
              </a:rPr>
              <a:t>O</a:t>
            </a:r>
            <a:r>
              <a:rPr sz="7400" b="0" dirty="0">
                <a:solidFill>
                  <a:srgbClr val="FFFFFF"/>
                </a:solidFill>
                <a:latin typeface="MontereyFLF"/>
                <a:cs typeface="MontereyFLF"/>
              </a:rPr>
              <a:t>M</a:t>
            </a:r>
            <a:r>
              <a:rPr sz="7400" b="0" spc="-215" dirty="0">
                <a:solidFill>
                  <a:srgbClr val="FFFFFF"/>
                </a:solidFill>
                <a:latin typeface="MontereyFLF"/>
                <a:cs typeface="MontereyFLF"/>
              </a:rPr>
              <a:t>I</a:t>
            </a:r>
            <a:r>
              <a:rPr sz="7400" b="0" spc="-80" dirty="0">
                <a:solidFill>
                  <a:srgbClr val="FFFFFF"/>
                </a:solidFill>
                <a:latin typeface="MontereyFLF"/>
                <a:cs typeface="MontereyFLF"/>
              </a:rPr>
              <a:t>Z</a:t>
            </a:r>
            <a:r>
              <a:rPr sz="7400" b="0" spc="-509" dirty="0">
                <a:solidFill>
                  <a:srgbClr val="FFFFFF"/>
                </a:solidFill>
                <a:latin typeface="MontereyFLF"/>
                <a:cs typeface="MontereyFLF"/>
              </a:rPr>
              <a:t>A</a:t>
            </a:r>
            <a:r>
              <a:rPr sz="7400" b="0" spc="-200" dirty="0">
                <a:solidFill>
                  <a:srgbClr val="FFFFFF"/>
                </a:solidFill>
                <a:latin typeface="MontereyFLF"/>
                <a:cs typeface="MontereyFLF"/>
              </a:rPr>
              <a:t>T</a:t>
            </a:r>
            <a:r>
              <a:rPr sz="7400" b="0" spc="-45" dirty="0">
                <a:solidFill>
                  <a:srgbClr val="FFFFFF"/>
                </a:solidFill>
                <a:latin typeface="MontereyFLF"/>
                <a:cs typeface="MontereyFLF"/>
              </a:rPr>
              <a:t>I</a:t>
            </a:r>
            <a:r>
              <a:rPr sz="7400" b="0" spc="-65" dirty="0">
                <a:solidFill>
                  <a:srgbClr val="FFFFFF"/>
                </a:solidFill>
                <a:latin typeface="MontereyFLF"/>
                <a:cs typeface="MontereyFLF"/>
              </a:rPr>
              <a:t>ON</a:t>
            </a:r>
            <a:endParaRPr sz="7400">
              <a:latin typeface="MontereyFLF"/>
              <a:cs typeface="MontereyFL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90398" y="9361671"/>
            <a:ext cx="8221345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Fully</a:t>
            </a:r>
            <a:r>
              <a:rPr sz="2950" b="0" spc="-14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custom,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one-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off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solutions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developed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5" dirty="0">
                <a:solidFill>
                  <a:srgbClr val="FFFFFF"/>
                </a:solidFill>
                <a:latin typeface="Gotham Book"/>
                <a:cs typeface="Gotham Book"/>
              </a:rPr>
              <a:t>to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fit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essence,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size,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budget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any</a:t>
            </a:r>
            <a:r>
              <a:rPr sz="2950" b="0" spc="-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space.</a:t>
            </a:r>
            <a:endParaRPr sz="2950">
              <a:latin typeface="Gotham Book"/>
              <a:cs typeface="Gotham Book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3098" y="9235320"/>
            <a:ext cx="11601740" cy="62825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957811" cy="603122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46287" y="0"/>
            <a:ext cx="9957801" cy="603122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53223" y="6473799"/>
            <a:ext cx="10052050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7400" b="0" spc="-95" dirty="0">
                <a:solidFill>
                  <a:srgbClr val="FFFFFF"/>
                </a:solidFill>
                <a:latin typeface="MontereyFLF"/>
                <a:cs typeface="MontereyFLF"/>
              </a:rPr>
              <a:t>WEST</a:t>
            </a:r>
            <a:r>
              <a:rPr sz="7400" b="0" spc="-395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dirty="0">
                <a:solidFill>
                  <a:srgbClr val="FFFFFF"/>
                </a:solidFill>
                <a:latin typeface="MontereyFLF"/>
                <a:cs typeface="MontereyFLF"/>
              </a:rPr>
              <a:t>77</a:t>
            </a:r>
            <a:r>
              <a:rPr sz="7400" b="0" spc="-390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spc="-85" dirty="0">
                <a:solidFill>
                  <a:srgbClr val="FFFFFF"/>
                </a:solidFill>
                <a:latin typeface="MontereyFLF"/>
                <a:cs typeface="MontereyFLF"/>
              </a:rPr>
              <a:t>ROOFTOP</a:t>
            </a:r>
            <a:r>
              <a:rPr sz="7400" b="0" spc="-390" dirty="0">
                <a:solidFill>
                  <a:srgbClr val="FFFFFF"/>
                </a:solidFill>
                <a:latin typeface="MontereyFLF"/>
                <a:cs typeface="MontereyFLF"/>
              </a:rPr>
              <a:t> </a:t>
            </a:r>
            <a:r>
              <a:rPr sz="7400" b="0" spc="-30" dirty="0">
                <a:solidFill>
                  <a:srgbClr val="FFFFFF"/>
                </a:solidFill>
                <a:latin typeface="MontereyFLF"/>
                <a:cs typeface="MontereyFLF"/>
              </a:rPr>
              <a:t>POOL</a:t>
            </a:r>
            <a:endParaRPr sz="7400">
              <a:latin typeface="MontereyFLF"/>
              <a:cs typeface="MontereyFL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41699" y="8320862"/>
            <a:ext cx="6870065" cy="17348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26390" indent="-313690">
              <a:lnSpc>
                <a:spcPct val="100000"/>
              </a:lnSpc>
              <a:spcBef>
                <a:spcPts val="13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Partnered</a:t>
            </a:r>
            <a:r>
              <a:rPr sz="260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60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4orm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Studio</a:t>
            </a:r>
            <a:r>
              <a:rPr sz="260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60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Chicago.</a:t>
            </a:r>
            <a:endParaRPr sz="2600">
              <a:latin typeface="Gotham Book"/>
              <a:cs typeface="Gotham Book"/>
            </a:endParaRPr>
          </a:p>
          <a:p>
            <a:pPr marL="326390" indent="-313690">
              <a:lnSpc>
                <a:spcPct val="100000"/>
              </a:lnSpc>
              <a:spcBef>
                <a:spcPts val="202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15’</a:t>
            </a:r>
            <a:r>
              <a:rPr sz="2600" b="0" spc="-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x</a:t>
            </a:r>
            <a:r>
              <a:rPr sz="260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30’</a:t>
            </a:r>
            <a:r>
              <a:rPr sz="2600" b="0" spc="-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260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Hatch.</a:t>
            </a:r>
            <a:endParaRPr sz="2600">
              <a:latin typeface="Gotham Book"/>
              <a:cs typeface="Gotham Book"/>
            </a:endParaRPr>
          </a:p>
          <a:p>
            <a:pPr marL="326390" indent="-313690">
              <a:lnSpc>
                <a:spcPct val="100000"/>
              </a:lnSpc>
              <a:spcBef>
                <a:spcPts val="202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Organic</a:t>
            </a:r>
            <a:r>
              <a:rPr sz="26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45" dirty="0">
                <a:solidFill>
                  <a:srgbClr val="FFFFFF"/>
                </a:solidFill>
                <a:latin typeface="Gotham Book"/>
                <a:cs typeface="Gotham Book"/>
              </a:rPr>
              <a:t>wave-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like</a:t>
            </a:r>
            <a:r>
              <a:rPr sz="2600" b="0" spc="-7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shapes.</a:t>
            </a:r>
            <a:endParaRPr sz="2600">
              <a:latin typeface="Gotham Book"/>
              <a:cs typeface="Gotham Boo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536717" y="8320862"/>
            <a:ext cx="4931410" cy="17348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26390" indent="-313690">
              <a:lnSpc>
                <a:spcPct val="100000"/>
              </a:lnSpc>
              <a:spcBef>
                <a:spcPts val="13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Bold</a:t>
            </a:r>
            <a:r>
              <a:rPr sz="2600" b="0" spc="-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contrast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600" b="0" spc="-6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color.</a:t>
            </a:r>
            <a:endParaRPr sz="2600">
              <a:latin typeface="Gotham Book"/>
              <a:cs typeface="Gotham Book"/>
            </a:endParaRPr>
          </a:p>
          <a:p>
            <a:pPr marL="326390" indent="-313690">
              <a:lnSpc>
                <a:spcPct val="100000"/>
              </a:lnSpc>
              <a:spcBef>
                <a:spcPts val="202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Captures</a:t>
            </a:r>
            <a:r>
              <a:rPr sz="2600" b="0" spc="-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sound</a:t>
            </a:r>
            <a:r>
              <a:rPr sz="260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600" b="0" spc="-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each</a:t>
            </a:r>
            <a:r>
              <a:rPr sz="2600" b="0" spc="-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cell.</a:t>
            </a:r>
            <a:endParaRPr sz="2600">
              <a:latin typeface="Gotham Book"/>
              <a:cs typeface="Gotham Book"/>
            </a:endParaRPr>
          </a:p>
          <a:p>
            <a:pPr marL="326390" indent="-313690">
              <a:lnSpc>
                <a:spcPct val="100000"/>
              </a:lnSpc>
              <a:spcBef>
                <a:spcPts val="2025"/>
              </a:spcBef>
              <a:buChar char="•"/>
              <a:tabLst>
                <a:tab pos="326390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Interacts</a:t>
            </a:r>
            <a:r>
              <a:rPr sz="260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60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ambient</a:t>
            </a:r>
            <a:r>
              <a:rPr sz="260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10" dirty="0">
                <a:solidFill>
                  <a:srgbClr val="FFFFFF"/>
                </a:solidFill>
                <a:latin typeface="Gotham Book"/>
                <a:cs typeface="Gotham Book"/>
              </a:rPr>
              <a:t>light.</a:t>
            </a:r>
            <a:endParaRPr sz="2600">
              <a:latin typeface="Gotham Book"/>
              <a:cs typeface="Gotham Book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65923" y="7784056"/>
            <a:ext cx="11601740" cy="62825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230207"/>
            <a:ext cx="20104099" cy="607834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6840" y="784960"/>
            <a:ext cx="10680303" cy="336151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2520949" y="903287"/>
            <a:ext cx="4818380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I</a:t>
            </a:r>
            <a:r>
              <a:rPr spc="-55" dirty="0"/>
              <a:t>NS</a:t>
            </a:r>
            <a:r>
              <a:rPr spc="-175" dirty="0"/>
              <a:t>P</a:t>
            </a:r>
            <a:r>
              <a:rPr dirty="0"/>
              <a:t>I</a:t>
            </a:r>
            <a:r>
              <a:rPr spc="-70" dirty="0"/>
              <a:t>R</a:t>
            </a:r>
            <a:r>
              <a:rPr spc="-509" dirty="0"/>
              <a:t>A</a:t>
            </a:r>
            <a:r>
              <a:rPr spc="-200" dirty="0"/>
              <a:t>T</a:t>
            </a:r>
            <a:r>
              <a:rPr spc="-45" dirty="0"/>
              <a:t>I</a:t>
            </a:r>
            <a:r>
              <a:rPr spc="-65" dirty="0"/>
              <a:t>O</a:t>
            </a:r>
            <a:r>
              <a:rPr spc="10" dirty="0"/>
              <a:t>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520949" y="2203247"/>
            <a:ext cx="5567680" cy="2005330"/>
          </a:xfrm>
          <a:prstGeom prst="rect">
            <a:avLst/>
          </a:prstGeom>
        </p:spPr>
        <p:txBody>
          <a:bodyPr vert="horz" wrap="square" lIns="0" tIns="2647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85"/>
              </a:spcBef>
            </a:pP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Starting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with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basic</a:t>
            </a:r>
            <a:r>
              <a:rPr sz="2950" b="0" spc="-16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hatch...</a:t>
            </a:r>
            <a:endParaRPr sz="295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1790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Expanded</a:t>
            </a:r>
            <a:r>
              <a:rPr sz="2600" b="0" spc="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in</a:t>
            </a:r>
            <a:r>
              <a:rPr sz="2600" b="0" spc="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20" dirty="0">
                <a:solidFill>
                  <a:srgbClr val="FFFFFF"/>
                </a:solidFill>
                <a:latin typeface="Gotham Book"/>
                <a:cs typeface="Gotham Book"/>
              </a:rPr>
              <a:t>size</a:t>
            </a:r>
            <a:endParaRPr sz="2600">
              <a:latin typeface="Gotham Book"/>
              <a:cs typeface="Gotham Book"/>
            </a:endParaRPr>
          </a:p>
          <a:p>
            <a:pPr marL="514984" indent="-314325">
              <a:lnSpc>
                <a:spcPct val="100000"/>
              </a:lnSpc>
              <a:spcBef>
                <a:spcPts val="2025"/>
              </a:spcBef>
              <a:buChar char="•"/>
              <a:tabLst>
                <a:tab pos="514984" algn="l"/>
              </a:tabLst>
            </a:pP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Curved</a:t>
            </a:r>
            <a:r>
              <a:rPr sz="2600" b="0" spc="-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dirty="0">
                <a:solidFill>
                  <a:srgbClr val="FFFFFF"/>
                </a:solidFill>
                <a:latin typeface="Gotham Book"/>
                <a:cs typeface="Gotham Book"/>
              </a:rPr>
              <a:t>into</a:t>
            </a:r>
            <a:r>
              <a:rPr sz="2600" b="0" spc="-8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600" b="0" spc="-20" dirty="0">
                <a:solidFill>
                  <a:srgbClr val="FFFFFF"/>
                </a:solidFill>
                <a:latin typeface="Gotham Book"/>
                <a:cs typeface="Gotham Book"/>
              </a:rPr>
              <a:t>waves</a:t>
            </a:r>
            <a:endParaRPr sz="2600">
              <a:latin typeface="Gotham Book"/>
              <a:cs typeface="Gotham Book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533649" y="2230309"/>
            <a:ext cx="7570449" cy="62814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486804"/>
            <a:ext cx="6785133" cy="782175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73609" y="3486804"/>
            <a:ext cx="6156880" cy="782175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318966" y="3486804"/>
            <a:ext cx="6785133" cy="782175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38231" y="1842394"/>
            <a:ext cx="11601740" cy="62825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5" dirty="0"/>
              <a:t>I</a:t>
            </a:r>
            <a:r>
              <a:rPr spc="-50" dirty="0"/>
              <a:t>N</a:t>
            </a:r>
            <a:r>
              <a:rPr spc="-385" dirty="0"/>
              <a:t>S</a:t>
            </a:r>
            <a:r>
              <a:rPr spc="-520" dirty="0"/>
              <a:t>T</a:t>
            </a:r>
            <a:r>
              <a:rPr spc="-130" dirty="0"/>
              <a:t>A</a:t>
            </a:r>
            <a:r>
              <a:rPr spc="-229" dirty="0"/>
              <a:t>L</a:t>
            </a:r>
            <a:r>
              <a:rPr spc="-50" dirty="0"/>
              <a:t>L</a:t>
            </a:r>
            <a:r>
              <a:rPr spc="-509" dirty="0"/>
              <a:t>A</a:t>
            </a:r>
            <a:r>
              <a:rPr spc="-200" dirty="0"/>
              <a:t>T</a:t>
            </a:r>
            <a:r>
              <a:rPr spc="-45" dirty="0"/>
              <a:t>I</a:t>
            </a:r>
            <a:r>
              <a:rPr spc="-65" dirty="0"/>
              <a:t>O</a:t>
            </a:r>
            <a:r>
              <a:rPr spc="10" dirty="0"/>
              <a:t>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5538" y="2035749"/>
            <a:ext cx="10276840" cy="989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Pieces</a:t>
            </a:r>
            <a:r>
              <a:rPr sz="2950" b="0" spc="-15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are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grouped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labeled,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then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packed</a:t>
            </a:r>
            <a:r>
              <a:rPr sz="2950" b="0" spc="-14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according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order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of</a:t>
            </a:r>
            <a:r>
              <a:rPr sz="2950" b="0" spc="-10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installation.</a:t>
            </a:r>
            <a:endParaRPr sz="2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497336" y="0"/>
            <a:ext cx="18583275" cy="6125845"/>
            <a:chOff x="1497336" y="0"/>
            <a:chExt cx="18583275" cy="61258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72586" y="0"/>
              <a:ext cx="13907953" cy="612546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97336" y="3926581"/>
              <a:ext cx="11601740" cy="6282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484636" y="2599571"/>
            <a:ext cx="7136130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20" dirty="0"/>
              <a:t>CUSTOM</a:t>
            </a:r>
            <a:r>
              <a:rPr spc="-520" dirty="0"/>
              <a:t> </a:t>
            </a:r>
            <a:r>
              <a:rPr spc="-140" dirty="0"/>
              <a:t>PROCESS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84636" y="4119944"/>
            <a:ext cx="9571355" cy="1470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Each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custom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project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goes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through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</a:t>
            </a:r>
            <a:r>
              <a:rPr sz="2950" b="0" spc="-13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similar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process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that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helps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us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understand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and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guide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the</a:t>
            </a:r>
            <a:r>
              <a:rPr sz="2950" b="0" spc="-12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vision</a:t>
            </a:r>
            <a:r>
              <a:rPr sz="2950" b="0" spc="-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20" dirty="0">
                <a:solidFill>
                  <a:srgbClr val="FFFFFF"/>
                </a:solidFill>
                <a:latin typeface="Gotham Book"/>
                <a:cs typeface="Gotham Book"/>
              </a:rPr>
              <a:t>from concept</a:t>
            </a:r>
            <a:r>
              <a:rPr sz="2950" b="0" spc="-13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dirty="0">
                <a:solidFill>
                  <a:srgbClr val="FFFFFF"/>
                </a:solidFill>
                <a:latin typeface="Gotham Book"/>
                <a:cs typeface="Gotham Book"/>
              </a:rPr>
              <a:t>to</a:t>
            </a:r>
            <a:r>
              <a:rPr sz="2950" b="0" spc="-125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2950" b="0" spc="-10" dirty="0">
                <a:solidFill>
                  <a:srgbClr val="FFFFFF"/>
                </a:solidFill>
                <a:latin typeface="Gotham Book"/>
                <a:cs typeface="Gotham Book"/>
              </a:rPr>
              <a:t>completion.</a:t>
            </a:r>
            <a:endParaRPr sz="2950">
              <a:latin typeface="Gotham Book"/>
              <a:cs typeface="Gotham Boo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59665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1:</a:t>
            </a:r>
            <a:r>
              <a:rPr sz="2300" b="1" spc="-1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20" dirty="0">
                <a:solidFill>
                  <a:srgbClr val="007B92"/>
                </a:solidFill>
                <a:latin typeface="Gotham"/>
                <a:cs typeface="Gotham"/>
              </a:rPr>
              <a:t>Quote</a:t>
            </a:r>
            <a:endParaRPr sz="2300">
              <a:latin typeface="Gotham"/>
              <a:cs typeface="Gotham"/>
            </a:endParaRPr>
          </a:p>
          <a:p>
            <a:pPr marL="553085" marR="974090" indent="-208279">
              <a:lnSpc>
                <a:spcPct val="102299"/>
              </a:lnSpc>
              <a:spcBef>
                <a:spcPts val="1315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Discuss</a:t>
            </a:r>
            <a:r>
              <a:rPr sz="1450" b="0" spc="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scope,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budget 	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timeline.</a:t>
            </a:r>
            <a:endParaRPr sz="1450">
              <a:latin typeface="Gotham Book"/>
              <a:cs typeface="Gotham Book"/>
            </a:endParaRPr>
          </a:p>
          <a:p>
            <a:pPr marL="553085" marR="69850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Submit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drawings,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photos, 	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renderings,</a:t>
            </a:r>
            <a:r>
              <a:rPr sz="1450" b="0" spc="9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dimensions.</a:t>
            </a:r>
            <a:endParaRPr sz="1450">
              <a:latin typeface="Gotham Book"/>
              <a:cs typeface="Gotham Book"/>
            </a:endParaRPr>
          </a:p>
          <a:p>
            <a:pPr marL="553085" marR="123698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Proposal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20" dirty="0">
                <a:solidFill>
                  <a:srgbClr val="231F20"/>
                </a:solidFill>
                <a:latin typeface="Gotham Book"/>
                <a:cs typeface="Gotham Book"/>
              </a:rPr>
              <a:t>quote 	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provided.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66879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2:</a:t>
            </a:r>
            <a:r>
              <a:rPr sz="2300" b="1" spc="-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20" dirty="0">
                <a:solidFill>
                  <a:srgbClr val="007B92"/>
                </a:solidFill>
                <a:latin typeface="Gotham"/>
                <a:cs typeface="Gotham"/>
              </a:rPr>
              <a:t>Order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Order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deposit</a:t>
            </a:r>
            <a:r>
              <a:rPr sz="1450" b="0" spc="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received.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Project</a:t>
            </a:r>
            <a:r>
              <a:rPr sz="1450" b="0" spc="7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Manager</a:t>
            </a:r>
            <a:r>
              <a:rPr sz="1450" b="0" spc="7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assigned.</a:t>
            </a:r>
            <a:endParaRPr sz="1450">
              <a:latin typeface="Gotham Book"/>
              <a:cs typeface="Gotham Book"/>
            </a:endParaRPr>
          </a:p>
          <a:p>
            <a:pPr marL="553085" marR="71628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Shop</a:t>
            </a:r>
            <a:r>
              <a:rPr sz="1450" b="0" spc="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drawings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produced 	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for</a:t>
            </a:r>
            <a:r>
              <a:rPr sz="1450" b="0" spc="2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approval.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Final</a:t>
            </a:r>
            <a:r>
              <a:rPr sz="1450" b="0" spc="1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approval</a:t>
            </a:r>
            <a:r>
              <a:rPr sz="1450" b="0" spc="1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received.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74093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40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3: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Production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Final</a:t>
            </a:r>
            <a:r>
              <a:rPr sz="1450" b="0" spc="-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in-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hands</a:t>
            </a:r>
            <a:r>
              <a:rPr sz="1450" b="0" spc="-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date</a:t>
            </a:r>
            <a:r>
              <a:rPr sz="1450" b="0" spc="-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confirmed.</a:t>
            </a:r>
            <a:endParaRPr sz="1450">
              <a:latin typeface="Gotham Book"/>
              <a:cs typeface="Gotham Book"/>
            </a:endParaRPr>
          </a:p>
          <a:p>
            <a:pPr marL="553085" marR="84963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Installation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and</a:t>
            </a:r>
            <a:r>
              <a:rPr sz="1450" b="0" spc="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delivery 	discussion.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Production</a:t>
            </a:r>
            <a:r>
              <a:rPr sz="1450" b="0" spc="5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begins.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081307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4: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Delivery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Delivery</a:t>
            </a:r>
            <a:r>
              <a:rPr sz="1450" b="0" spc="4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location</a:t>
            </a:r>
            <a:r>
              <a:rPr sz="1450" b="0" spc="4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confirmed.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Final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payment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received.</a:t>
            </a:r>
            <a:endParaRPr sz="1450">
              <a:latin typeface="Gotham Book"/>
              <a:cs typeface="Gotham Book"/>
            </a:endParaRPr>
          </a:p>
          <a:p>
            <a:pPr marL="553720" indent="-208279">
              <a:lnSpc>
                <a:spcPct val="100000"/>
              </a:lnSpc>
              <a:spcBef>
                <a:spcPts val="1030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Project</a:t>
            </a:r>
            <a:r>
              <a:rPr sz="1450" b="0" spc="35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delivered.</a:t>
            </a:r>
            <a:endParaRPr sz="1450">
              <a:latin typeface="Gotham Book"/>
              <a:cs typeface="Gotham Boo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888521" y="7067847"/>
            <a:ext cx="3618865" cy="31102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3835" rIns="0" bIns="0" rtlCol="0">
            <a:spAutoFit/>
          </a:bodyPr>
          <a:lstStyle/>
          <a:p>
            <a:pPr marL="261620">
              <a:lnSpc>
                <a:spcPct val="100000"/>
              </a:lnSpc>
              <a:spcBef>
                <a:spcPts val="1605"/>
              </a:spcBef>
            </a:pP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Step</a:t>
            </a:r>
            <a:r>
              <a:rPr sz="2300" b="1" spc="-30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dirty="0">
                <a:solidFill>
                  <a:srgbClr val="007B92"/>
                </a:solidFill>
                <a:latin typeface="Gotham"/>
                <a:cs typeface="Gotham"/>
              </a:rPr>
              <a:t>5:</a:t>
            </a:r>
            <a:r>
              <a:rPr sz="2300" b="1" spc="-25" dirty="0">
                <a:solidFill>
                  <a:srgbClr val="007B92"/>
                </a:solidFill>
                <a:latin typeface="Gotham"/>
                <a:cs typeface="Gotham"/>
              </a:rPr>
              <a:t> </a:t>
            </a:r>
            <a:r>
              <a:rPr sz="2300" b="1" spc="-10" dirty="0">
                <a:solidFill>
                  <a:srgbClr val="007B92"/>
                </a:solidFill>
                <a:latin typeface="Gotham"/>
                <a:cs typeface="Gotham"/>
              </a:rPr>
              <a:t>Realization</a:t>
            </a:r>
            <a:endParaRPr sz="2300">
              <a:latin typeface="Gotham"/>
              <a:cs typeface="Gotham"/>
            </a:endParaRPr>
          </a:p>
          <a:p>
            <a:pPr marL="553720" indent="-208279">
              <a:lnSpc>
                <a:spcPct val="100000"/>
              </a:lnSpc>
              <a:spcBef>
                <a:spcPts val="1355"/>
              </a:spcBef>
              <a:buChar char="•"/>
              <a:tabLst>
                <a:tab pos="553720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Installation</a:t>
            </a:r>
            <a:r>
              <a:rPr sz="1450" b="0" spc="1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support.</a:t>
            </a:r>
            <a:endParaRPr sz="1450">
              <a:latin typeface="Gotham Book"/>
              <a:cs typeface="Gotham Book"/>
            </a:endParaRPr>
          </a:p>
          <a:p>
            <a:pPr marL="553085" marR="897890" indent="-208279">
              <a:lnSpc>
                <a:spcPct val="102299"/>
              </a:lnSpc>
              <a:spcBef>
                <a:spcPts val="990"/>
              </a:spcBef>
              <a:buChar char="•"/>
              <a:tabLst>
                <a:tab pos="554355" algn="l"/>
              </a:tabLst>
            </a:pP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Project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is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completed</a:t>
            </a:r>
            <a:r>
              <a:rPr sz="1450" b="0" spc="3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25" dirty="0">
                <a:solidFill>
                  <a:srgbClr val="231F20"/>
                </a:solidFill>
                <a:latin typeface="Gotham Book"/>
                <a:cs typeface="Gotham Book"/>
              </a:rPr>
              <a:t>to 	</a:t>
            </a:r>
            <a:r>
              <a:rPr sz="1450" b="0" dirty="0">
                <a:solidFill>
                  <a:srgbClr val="231F20"/>
                </a:solidFill>
                <a:latin typeface="Gotham Book"/>
                <a:cs typeface="Gotham Book"/>
              </a:rPr>
              <a:t>customer</a:t>
            </a:r>
            <a:r>
              <a:rPr sz="1450" b="0" spc="50" dirty="0">
                <a:solidFill>
                  <a:srgbClr val="231F20"/>
                </a:solidFill>
                <a:latin typeface="Gotham Book"/>
                <a:cs typeface="Gotham Book"/>
              </a:rPr>
              <a:t> </a:t>
            </a:r>
            <a:r>
              <a:rPr sz="1450" b="0" spc="-10" dirty="0">
                <a:solidFill>
                  <a:srgbClr val="231F20"/>
                </a:solidFill>
                <a:latin typeface="Gotham Book"/>
                <a:cs typeface="Gotham Book"/>
              </a:rPr>
              <a:t>satisfaction.</a:t>
            </a:r>
            <a:endParaRPr sz="14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20104100" cy="11308715"/>
            <a:chOff x="0" y="0"/>
            <a:chExt cx="20104100" cy="1130871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0104099" cy="1130855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316410" y="8371672"/>
              <a:ext cx="1313371" cy="133483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7474306" y="8374195"/>
              <a:ext cx="1313815" cy="1329690"/>
            </a:xfrm>
            <a:custGeom>
              <a:avLst/>
              <a:gdLst/>
              <a:ahLst/>
              <a:cxnLst/>
              <a:rect l="l" t="t" r="r" b="b"/>
              <a:pathLst>
                <a:path w="1313815" h="1329690">
                  <a:moveTo>
                    <a:pt x="201485" y="1201864"/>
                  </a:moveTo>
                  <a:lnTo>
                    <a:pt x="175387" y="1201864"/>
                  </a:lnTo>
                  <a:lnTo>
                    <a:pt x="175387" y="1329156"/>
                  </a:lnTo>
                  <a:lnTo>
                    <a:pt x="201485" y="1329156"/>
                  </a:lnTo>
                  <a:lnTo>
                    <a:pt x="201485" y="1201864"/>
                  </a:lnTo>
                  <a:close/>
                </a:path>
                <a:path w="1313815" h="1329690">
                  <a:moveTo>
                    <a:pt x="204343" y="1151343"/>
                  </a:moveTo>
                  <a:lnTo>
                    <a:pt x="202806" y="1147597"/>
                  </a:lnTo>
                  <a:lnTo>
                    <a:pt x="196735" y="1141539"/>
                  </a:lnTo>
                  <a:lnTo>
                    <a:pt x="192976" y="1140015"/>
                  </a:lnTo>
                  <a:lnTo>
                    <a:pt x="184035" y="1140015"/>
                  </a:lnTo>
                  <a:lnTo>
                    <a:pt x="180251" y="1141564"/>
                  </a:lnTo>
                  <a:lnTo>
                    <a:pt x="174091" y="1147724"/>
                  </a:lnTo>
                  <a:lnTo>
                    <a:pt x="172529" y="1151445"/>
                  </a:lnTo>
                  <a:lnTo>
                    <a:pt x="172529" y="1160310"/>
                  </a:lnTo>
                  <a:lnTo>
                    <a:pt x="174104" y="1164132"/>
                  </a:lnTo>
                  <a:lnTo>
                    <a:pt x="180365" y="1170508"/>
                  </a:lnTo>
                  <a:lnTo>
                    <a:pt x="184124" y="1172108"/>
                  </a:lnTo>
                  <a:lnTo>
                    <a:pt x="192976" y="1172108"/>
                  </a:lnTo>
                  <a:lnTo>
                    <a:pt x="196735" y="1170546"/>
                  </a:lnTo>
                  <a:lnTo>
                    <a:pt x="199783" y="1167396"/>
                  </a:lnTo>
                  <a:lnTo>
                    <a:pt x="202806" y="1164259"/>
                  </a:lnTo>
                  <a:lnTo>
                    <a:pt x="204343" y="1160424"/>
                  </a:lnTo>
                  <a:lnTo>
                    <a:pt x="204343" y="1151343"/>
                  </a:lnTo>
                  <a:close/>
                </a:path>
                <a:path w="1313815" h="1329690">
                  <a:moveTo>
                    <a:pt x="321348" y="1234770"/>
                  </a:moveTo>
                  <a:lnTo>
                    <a:pt x="320294" y="1230515"/>
                  </a:lnTo>
                  <a:lnTo>
                    <a:pt x="319481" y="1225702"/>
                  </a:lnTo>
                  <a:lnTo>
                    <a:pt x="319227" y="1224153"/>
                  </a:lnTo>
                  <a:lnTo>
                    <a:pt x="317106" y="1218844"/>
                  </a:lnTo>
                  <a:lnTo>
                    <a:pt x="313944" y="1214602"/>
                  </a:lnTo>
                  <a:lnTo>
                    <a:pt x="310743" y="1210373"/>
                  </a:lnTo>
                  <a:lnTo>
                    <a:pt x="310616" y="1210297"/>
                  </a:lnTo>
                  <a:lnTo>
                    <a:pt x="305435" y="1207185"/>
                  </a:lnTo>
                  <a:lnTo>
                    <a:pt x="292709" y="1200810"/>
                  </a:lnTo>
                  <a:lnTo>
                    <a:pt x="286359" y="1199756"/>
                  </a:lnTo>
                  <a:lnTo>
                    <a:pt x="278917" y="1199756"/>
                  </a:lnTo>
                  <a:lnTo>
                    <a:pt x="269417" y="1200492"/>
                  </a:lnTo>
                  <a:lnTo>
                    <a:pt x="261607" y="1202613"/>
                  </a:lnTo>
                  <a:lnTo>
                    <a:pt x="255130" y="1205928"/>
                  </a:lnTo>
                  <a:lnTo>
                    <a:pt x="249669" y="1210297"/>
                  </a:lnTo>
                  <a:lnTo>
                    <a:pt x="249669" y="1201877"/>
                  </a:lnTo>
                  <a:lnTo>
                    <a:pt x="224243" y="1201877"/>
                  </a:lnTo>
                  <a:lnTo>
                    <a:pt x="224243" y="1329169"/>
                  </a:lnTo>
                  <a:lnTo>
                    <a:pt x="249669" y="1329169"/>
                  </a:lnTo>
                  <a:lnTo>
                    <a:pt x="249669" y="1253477"/>
                  </a:lnTo>
                  <a:lnTo>
                    <a:pt x="250228" y="1247698"/>
                  </a:lnTo>
                  <a:lnTo>
                    <a:pt x="251383" y="1242796"/>
                  </a:lnTo>
                  <a:lnTo>
                    <a:pt x="252056" y="1239596"/>
                  </a:lnTo>
                  <a:lnTo>
                    <a:pt x="253199" y="1236687"/>
                  </a:lnTo>
                  <a:lnTo>
                    <a:pt x="254876" y="1233868"/>
                  </a:lnTo>
                  <a:lnTo>
                    <a:pt x="262585" y="1227734"/>
                  </a:lnTo>
                  <a:lnTo>
                    <a:pt x="272796" y="1225702"/>
                  </a:lnTo>
                  <a:lnTo>
                    <a:pt x="283006" y="1227734"/>
                  </a:lnTo>
                  <a:lnTo>
                    <a:pt x="290728" y="1233868"/>
                  </a:lnTo>
                  <a:lnTo>
                    <a:pt x="292404" y="1236687"/>
                  </a:lnTo>
                  <a:lnTo>
                    <a:pt x="293547" y="1239596"/>
                  </a:lnTo>
                  <a:lnTo>
                    <a:pt x="294220" y="1242796"/>
                  </a:lnTo>
                  <a:lnTo>
                    <a:pt x="295363" y="1247698"/>
                  </a:lnTo>
                  <a:lnTo>
                    <a:pt x="295935" y="1253477"/>
                  </a:lnTo>
                  <a:lnTo>
                    <a:pt x="295935" y="1329169"/>
                  </a:lnTo>
                  <a:lnTo>
                    <a:pt x="321348" y="1329169"/>
                  </a:lnTo>
                  <a:lnTo>
                    <a:pt x="321348" y="1234770"/>
                  </a:lnTo>
                  <a:close/>
                </a:path>
                <a:path w="1313815" h="1329690">
                  <a:moveTo>
                    <a:pt x="442328" y="1304480"/>
                  </a:moveTo>
                  <a:lnTo>
                    <a:pt x="433184" y="1304480"/>
                  </a:lnTo>
                  <a:lnTo>
                    <a:pt x="422783" y="1303896"/>
                  </a:lnTo>
                  <a:lnTo>
                    <a:pt x="392315" y="1279715"/>
                  </a:lnTo>
                  <a:lnTo>
                    <a:pt x="389597" y="1259814"/>
                  </a:lnTo>
                  <a:lnTo>
                    <a:pt x="389597" y="1224432"/>
                  </a:lnTo>
                  <a:lnTo>
                    <a:pt x="423468" y="1224432"/>
                  </a:lnTo>
                  <a:lnTo>
                    <a:pt x="423468" y="1200086"/>
                  </a:lnTo>
                  <a:lnTo>
                    <a:pt x="389597" y="1200086"/>
                  </a:lnTo>
                  <a:lnTo>
                    <a:pt x="389597" y="1122908"/>
                  </a:lnTo>
                  <a:lnTo>
                    <a:pt x="364705" y="1122908"/>
                  </a:lnTo>
                  <a:lnTo>
                    <a:pt x="364705" y="1200086"/>
                  </a:lnTo>
                  <a:lnTo>
                    <a:pt x="326923" y="1200086"/>
                  </a:lnTo>
                  <a:lnTo>
                    <a:pt x="326923" y="1224432"/>
                  </a:lnTo>
                  <a:lnTo>
                    <a:pt x="364705" y="1224432"/>
                  </a:lnTo>
                  <a:lnTo>
                    <a:pt x="364705" y="1265250"/>
                  </a:lnTo>
                  <a:lnTo>
                    <a:pt x="365823" y="1280274"/>
                  </a:lnTo>
                  <a:lnTo>
                    <a:pt x="392163" y="1320203"/>
                  </a:lnTo>
                  <a:lnTo>
                    <a:pt x="432460" y="1329182"/>
                  </a:lnTo>
                  <a:lnTo>
                    <a:pt x="442328" y="1329182"/>
                  </a:lnTo>
                  <a:lnTo>
                    <a:pt x="442328" y="1304480"/>
                  </a:lnTo>
                  <a:close/>
                </a:path>
                <a:path w="1313815" h="1329690">
                  <a:moveTo>
                    <a:pt x="565632" y="1263396"/>
                  </a:moveTo>
                  <a:lnTo>
                    <a:pt x="556691" y="1224178"/>
                  </a:lnTo>
                  <a:lnTo>
                    <a:pt x="540931" y="1207465"/>
                  </a:lnTo>
                  <a:lnTo>
                    <a:pt x="540931" y="1248448"/>
                  </a:lnTo>
                  <a:lnTo>
                    <a:pt x="473697" y="1248448"/>
                  </a:lnTo>
                  <a:lnTo>
                    <a:pt x="476834" y="1236395"/>
                  </a:lnTo>
                  <a:lnTo>
                    <a:pt x="480822" y="1232230"/>
                  </a:lnTo>
                  <a:lnTo>
                    <a:pt x="486244" y="1224953"/>
                  </a:lnTo>
                  <a:lnTo>
                    <a:pt x="491058" y="1221740"/>
                  </a:lnTo>
                  <a:lnTo>
                    <a:pt x="502183" y="1217726"/>
                  </a:lnTo>
                  <a:lnTo>
                    <a:pt x="508609" y="1217206"/>
                  </a:lnTo>
                  <a:lnTo>
                    <a:pt x="520700" y="1219809"/>
                  </a:lnTo>
                  <a:lnTo>
                    <a:pt x="526364" y="1222883"/>
                  </a:lnTo>
                  <a:lnTo>
                    <a:pt x="530758" y="1227239"/>
                  </a:lnTo>
                  <a:lnTo>
                    <a:pt x="533476" y="1230655"/>
                  </a:lnTo>
                  <a:lnTo>
                    <a:pt x="538568" y="1234160"/>
                  </a:lnTo>
                  <a:lnTo>
                    <a:pt x="519595" y="1198803"/>
                  </a:lnTo>
                  <a:lnTo>
                    <a:pt x="507314" y="1197635"/>
                  </a:lnTo>
                  <a:lnTo>
                    <a:pt x="495007" y="1198816"/>
                  </a:lnTo>
                  <a:lnTo>
                    <a:pt x="457288" y="1225232"/>
                  </a:lnTo>
                  <a:lnTo>
                    <a:pt x="447890" y="1264462"/>
                  </a:lnTo>
                  <a:lnTo>
                    <a:pt x="448906" y="1278788"/>
                  </a:lnTo>
                  <a:lnTo>
                    <a:pt x="473608" y="1319771"/>
                  </a:lnTo>
                  <a:lnTo>
                    <a:pt x="508342" y="1329169"/>
                  </a:lnTo>
                  <a:lnTo>
                    <a:pt x="519061" y="1328559"/>
                  </a:lnTo>
                  <a:lnTo>
                    <a:pt x="556069" y="1306982"/>
                  </a:lnTo>
                  <a:lnTo>
                    <a:pt x="557415" y="1305166"/>
                  </a:lnTo>
                  <a:lnTo>
                    <a:pt x="561594" y="1296924"/>
                  </a:lnTo>
                  <a:lnTo>
                    <a:pt x="564565" y="1287792"/>
                  </a:lnTo>
                  <a:lnTo>
                    <a:pt x="554736" y="1286256"/>
                  </a:lnTo>
                  <a:lnTo>
                    <a:pt x="552272" y="1285138"/>
                  </a:lnTo>
                  <a:lnTo>
                    <a:pt x="542442" y="1283589"/>
                  </a:lnTo>
                  <a:lnTo>
                    <a:pt x="540372" y="1289037"/>
                  </a:lnTo>
                  <a:lnTo>
                    <a:pt x="536206" y="1297152"/>
                  </a:lnTo>
                  <a:lnTo>
                    <a:pt x="530872" y="1300607"/>
                  </a:lnTo>
                  <a:lnTo>
                    <a:pt x="526897" y="1303845"/>
                  </a:lnTo>
                  <a:lnTo>
                    <a:pt x="520496" y="1305306"/>
                  </a:lnTo>
                  <a:lnTo>
                    <a:pt x="511009" y="1306982"/>
                  </a:lnTo>
                  <a:lnTo>
                    <a:pt x="501281" y="1306144"/>
                  </a:lnTo>
                  <a:lnTo>
                    <a:pt x="489204" y="1301851"/>
                  </a:lnTo>
                  <a:lnTo>
                    <a:pt x="482155" y="1296009"/>
                  </a:lnTo>
                  <a:lnTo>
                    <a:pt x="475208" y="1285138"/>
                  </a:lnTo>
                  <a:lnTo>
                    <a:pt x="471830" y="1278026"/>
                  </a:lnTo>
                  <a:lnTo>
                    <a:pt x="471398" y="1268704"/>
                  </a:lnTo>
                  <a:lnTo>
                    <a:pt x="565632" y="1268704"/>
                  </a:lnTo>
                  <a:lnTo>
                    <a:pt x="565632" y="1263396"/>
                  </a:lnTo>
                  <a:close/>
                </a:path>
                <a:path w="1313815" h="1329690">
                  <a:moveTo>
                    <a:pt x="649846" y="1224851"/>
                  </a:moveTo>
                  <a:lnTo>
                    <a:pt x="649655" y="1201889"/>
                  </a:lnTo>
                  <a:lnTo>
                    <a:pt x="635711" y="1201889"/>
                  </a:lnTo>
                  <a:lnTo>
                    <a:pt x="595325" y="1213700"/>
                  </a:lnTo>
                  <a:lnTo>
                    <a:pt x="586651" y="1329156"/>
                  </a:lnTo>
                  <a:lnTo>
                    <a:pt x="612063" y="1329156"/>
                  </a:lnTo>
                  <a:lnTo>
                    <a:pt x="612063" y="1253324"/>
                  </a:lnTo>
                  <a:lnTo>
                    <a:pt x="612863" y="1240523"/>
                  </a:lnTo>
                  <a:lnTo>
                    <a:pt x="616178" y="1232115"/>
                  </a:lnTo>
                  <a:lnTo>
                    <a:pt x="623227" y="1227340"/>
                  </a:lnTo>
                  <a:lnTo>
                    <a:pt x="635254" y="1225359"/>
                  </a:lnTo>
                  <a:lnTo>
                    <a:pt x="649846" y="1224851"/>
                  </a:lnTo>
                  <a:close/>
                </a:path>
                <a:path w="1313815" h="1329690">
                  <a:moveTo>
                    <a:pt x="693140" y="1201864"/>
                  </a:moveTo>
                  <a:lnTo>
                    <a:pt x="667042" y="1201864"/>
                  </a:lnTo>
                  <a:lnTo>
                    <a:pt x="667042" y="1329156"/>
                  </a:lnTo>
                  <a:lnTo>
                    <a:pt x="693140" y="1329156"/>
                  </a:lnTo>
                  <a:lnTo>
                    <a:pt x="693140" y="1201864"/>
                  </a:lnTo>
                  <a:close/>
                </a:path>
                <a:path w="1313815" h="1329690">
                  <a:moveTo>
                    <a:pt x="695998" y="1151343"/>
                  </a:moveTo>
                  <a:lnTo>
                    <a:pt x="694461" y="1147597"/>
                  </a:lnTo>
                  <a:lnTo>
                    <a:pt x="688390" y="1141539"/>
                  </a:lnTo>
                  <a:lnTo>
                    <a:pt x="684631" y="1140015"/>
                  </a:lnTo>
                  <a:lnTo>
                    <a:pt x="675690" y="1140015"/>
                  </a:lnTo>
                  <a:lnTo>
                    <a:pt x="671906" y="1141564"/>
                  </a:lnTo>
                  <a:lnTo>
                    <a:pt x="665746" y="1147724"/>
                  </a:lnTo>
                  <a:lnTo>
                    <a:pt x="664184" y="1151445"/>
                  </a:lnTo>
                  <a:lnTo>
                    <a:pt x="664184" y="1160310"/>
                  </a:lnTo>
                  <a:lnTo>
                    <a:pt x="665759" y="1164132"/>
                  </a:lnTo>
                  <a:lnTo>
                    <a:pt x="672020" y="1170508"/>
                  </a:lnTo>
                  <a:lnTo>
                    <a:pt x="675779" y="1172108"/>
                  </a:lnTo>
                  <a:lnTo>
                    <a:pt x="684631" y="1172108"/>
                  </a:lnTo>
                  <a:lnTo>
                    <a:pt x="688390" y="1170546"/>
                  </a:lnTo>
                  <a:lnTo>
                    <a:pt x="691438" y="1167396"/>
                  </a:lnTo>
                  <a:lnTo>
                    <a:pt x="694461" y="1164259"/>
                  </a:lnTo>
                  <a:lnTo>
                    <a:pt x="695998" y="1160424"/>
                  </a:lnTo>
                  <a:lnTo>
                    <a:pt x="695998" y="1151343"/>
                  </a:lnTo>
                  <a:close/>
                </a:path>
                <a:path w="1313815" h="1329690">
                  <a:moveTo>
                    <a:pt x="827595" y="1261287"/>
                  </a:moveTo>
                  <a:lnTo>
                    <a:pt x="818629" y="1224140"/>
                  </a:lnTo>
                  <a:lnTo>
                    <a:pt x="802284" y="1206919"/>
                  </a:lnTo>
                  <a:lnTo>
                    <a:pt x="802284" y="1268069"/>
                  </a:lnTo>
                  <a:lnTo>
                    <a:pt x="801865" y="1274991"/>
                  </a:lnTo>
                  <a:lnTo>
                    <a:pt x="772363" y="1305344"/>
                  </a:lnTo>
                  <a:lnTo>
                    <a:pt x="766318" y="1305153"/>
                  </a:lnTo>
                  <a:lnTo>
                    <a:pt x="744181" y="1296085"/>
                  </a:lnTo>
                  <a:lnTo>
                    <a:pt x="741299" y="1292898"/>
                  </a:lnTo>
                  <a:lnTo>
                    <a:pt x="739305" y="1288999"/>
                  </a:lnTo>
                  <a:lnTo>
                    <a:pt x="737984" y="1284935"/>
                  </a:lnTo>
                  <a:lnTo>
                    <a:pt x="735825" y="1278204"/>
                  </a:lnTo>
                  <a:lnTo>
                    <a:pt x="735571" y="1273213"/>
                  </a:lnTo>
                  <a:lnTo>
                    <a:pt x="735622" y="1261287"/>
                  </a:lnTo>
                  <a:lnTo>
                    <a:pt x="751814" y="1225626"/>
                  </a:lnTo>
                  <a:lnTo>
                    <a:pt x="764197" y="1222743"/>
                  </a:lnTo>
                  <a:lnTo>
                    <a:pt x="774115" y="1222743"/>
                  </a:lnTo>
                  <a:lnTo>
                    <a:pt x="801928" y="1249172"/>
                  </a:lnTo>
                  <a:lnTo>
                    <a:pt x="802284" y="1268069"/>
                  </a:lnTo>
                  <a:lnTo>
                    <a:pt x="802284" y="1206919"/>
                  </a:lnTo>
                  <a:lnTo>
                    <a:pt x="792454" y="1201750"/>
                  </a:lnTo>
                  <a:lnTo>
                    <a:pt x="781392" y="1198651"/>
                  </a:lnTo>
                  <a:lnTo>
                    <a:pt x="769251" y="1197635"/>
                  </a:lnTo>
                  <a:lnTo>
                    <a:pt x="757872" y="1198448"/>
                  </a:lnTo>
                  <a:lnTo>
                    <a:pt x="720585" y="1221181"/>
                  </a:lnTo>
                  <a:lnTo>
                    <a:pt x="709993" y="1261287"/>
                  </a:lnTo>
                  <a:lnTo>
                    <a:pt x="709866" y="1263942"/>
                  </a:lnTo>
                  <a:lnTo>
                    <a:pt x="710831" y="1278343"/>
                  </a:lnTo>
                  <a:lnTo>
                    <a:pt x="734923" y="1319771"/>
                  </a:lnTo>
                  <a:lnTo>
                    <a:pt x="769251" y="1329182"/>
                  </a:lnTo>
                  <a:lnTo>
                    <a:pt x="777011" y="1328762"/>
                  </a:lnTo>
                  <a:lnTo>
                    <a:pt x="811542" y="1312202"/>
                  </a:lnTo>
                  <a:lnTo>
                    <a:pt x="827176" y="1273213"/>
                  </a:lnTo>
                  <a:lnTo>
                    <a:pt x="827595" y="1261287"/>
                  </a:lnTo>
                  <a:close/>
                </a:path>
                <a:path w="1313815" h="1329690">
                  <a:moveTo>
                    <a:pt x="905624" y="1224851"/>
                  </a:moveTo>
                  <a:lnTo>
                    <a:pt x="905433" y="1201889"/>
                  </a:lnTo>
                  <a:lnTo>
                    <a:pt x="891489" y="1201889"/>
                  </a:lnTo>
                  <a:lnTo>
                    <a:pt x="851103" y="1213700"/>
                  </a:lnTo>
                  <a:lnTo>
                    <a:pt x="842441" y="1329156"/>
                  </a:lnTo>
                  <a:lnTo>
                    <a:pt x="867854" y="1329156"/>
                  </a:lnTo>
                  <a:lnTo>
                    <a:pt x="867854" y="1253324"/>
                  </a:lnTo>
                  <a:lnTo>
                    <a:pt x="868654" y="1240523"/>
                  </a:lnTo>
                  <a:lnTo>
                    <a:pt x="871956" y="1232115"/>
                  </a:lnTo>
                  <a:lnTo>
                    <a:pt x="879005" y="1227340"/>
                  </a:lnTo>
                  <a:lnTo>
                    <a:pt x="891044" y="1225359"/>
                  </a:lnTo>
                  <a:lnTo>
                    <a:pt x="905624" y="1224851"/>
                  </a:lnTo>
                  <a:close/>
                </a:path>
                <a:path w="1313815" h="1329690">
                  <a:moveTo>
                    <a:pt x="1016114" y="1291005"/>
                  </a:moveTo>
                  <a:lnTo>
                    <a:pt x="999528" y="1251267"/>
                  </a:lnTo>
                  <a:lnTo>
                    <a:pt x="976122" y="1241933"/>
                  </a:lnTo>
                  <a:lnTo>
                    <a:pt x="971435" y="1240548"/>
                  </a:lnTo>
                  <a:lnTo>
                    <a:pt x="956652" y="1237081"/>
                  </a:lnTo>
                  <a:lnTo>
                    <a:pt x="949693" y="1234884"/>
                  </a:lnTo>
                  <a:lnTo>
                    <a:pt x="946607" y="1233208"/>
                  </a:lnTo>
                  <a:lnTo>
                    <a:pt x="943127" y="1224114"/>
                  </a:lnTo>
                  <a:lnTo>
                    <a:pt x="952017" y="1219669"/>
                  </a:lnTo>
                  <a:lnTo>
                    <a:pt x="955255" y="1219212"/>
                  </a:lnTo>
                  <a:lnTo>
                    <a:pt x="963663" y="1218882"/>
                  </a:lnTo>
                  <a:lnTo>
                    <a:pt x="973988" y="1220076"/>
                  </a:lnTo>
                  <a:lnTo>
                    <a:pt x="985608" y="1223098"/>
                  </a:lnTo>
                  <a:lnTo>
                    <a:pt x="997851" y="1228255"/>
                  </a:lnTo>
                  <a:lnTo>
                    <a:pt x="997851" y="1205750"/>
                  </a:lnTo>
                  <a:lnTo>
                    <a:pt x="984148" y="1201648"/>
                  </a:lnTo>
                  <a:lnTo>
                    <a:pt x="973632" y="1199210"/>
                  </a:lnTo>
                  <a:lnTo>
                    <a:pt x="965454" y="1198118"/>
                  </a:lnTo>
                  <a:lnTo>
                    <a:pt x="958773" y="1198016"/>
                  </a:lnTo>
                  <a:lnTo>
                    <a:pt x="953452" y="1198435"/>
                  </a:lnTo>
                  <a:lnTo>
                    <a:pt x="922210" y="1225588"/>
                  </a:lnTo>
                  <a:lnTo>
                    <a:pt x="922312" y="1236230"/>
                  </a:lnTo>
                  <a:lnTo>
                    <a:pt x="979297" y="1264323"/>
                  </a:lnTo>
                  <a:lnTo>
                    <a:pt x="984123" y="1267396"/>
                  </a:lnTo>
                  <a:lnTo>
                    <a:pt x="990295" y="1272819"/>
                  </a:lnTo>
                  <a:lnTo>
                    <a:pt x="994016" y="1277721"/>
                  </a:lnTo>
                  <a:lnTo>
                    <a:pt x="994270" y="1290307"/>
                  </a:lnTo>
                  <a:lnTo>
                    <a:pt x="993140" y="1295298"/>
                  </a:lnTo>
                  <a:lnTo>
                    <a:pt x="983462" y="1304937"/>
                  </a:lnTo>
                  <a:lnTo>
                    <a:pt x="974382" y="1308290"/>
                  </a:lnTo>
                  <a:lnTo>
                    <a:pt x="956221" y="1306957"/>
                  </a:lnTo>
                  <a:lnTo>
                    <a:pt x="950036" y="1306245"/>
                  </a:lnTo>
                  <a:lnTo>
                    <a:pt x="938898" y="1295603"/>
                  </a:lnTo>
                  <a:lnTo>
                    <a:pt x="933754" y="1285849"/>
                  </a:lnTo>
                  <a:lnTo>
                    <a:pt x="932789" y="1278115"/>
                  </a:lnTo>
                  <a:lnTo>
                    <a:pt x="924306" y="1279169"/>
                  </a:lnTo>
                  <a:lnTo>
                    <a:pt x="921067" y="1280109"/>
                  </a:lnTo>
                  <a:lnTo>
                    <a:pt x="912583" y="1281163"/>
                  </a:lnTo>
                  <a:lnTo>
                    <a:pt x="913980" y="1288681"/>
                  </a:lnTo>
                  <a:lnTo>
                    <a:pt x="939025" y="1323136"/>
                  </a:lnTo>
                  <a:lnTo>
                    <a:pt x="968463" y="1329143"/>
                  </a:lnTo>
                  <a:lnTo>
                    <a:pt x="975194" y="1328635"/>
                  </a:lnTo>
                  <a:lnTo>
                    <a:pt x="1009218" y="1309928"/>
                  </a:lnTo>
                  <a:lnTo>
                    <a:pt x="1014844" y="1298130"/>
                  </a:lnTo>
                  <a:lnTo>
                    <a:pt x="1016114" y="1291005"/>
                  </a:lnTo>
                  <a:close/>
                </a:path>
                <a:path w="1313815" h="1329690">
                  <a:moveTo>
                    <a:pt x="1188580" y="43497"/>
                  </a:moveTo>
                  <a:lnTo>
                    <a:pt x="1185164" y="26568"/>
                  </a:lnTo>
                  <a:lnTo>
                    <a:pt x="1175854" y="12738"/>
                  </a:lnTo>
                  <a:lnTo>
                    <a:pt x="1162037" y="3416"/>
                  </a:lnTo>
                  <a:lnTo>
                    <a:pt x="1145120" y="0"/>
                  </a:lnTo>
                  <a:lnTo>
                    <a:pt x="981862" y="0"/>
                  </a:lnTo>
                  <a:lnTo>
                    <a:pt x="981862" y="539000"/>
                  </a:lnTo>
                  <a:lnTo>
                    <a:pt x="980808" y="551243"/>
                  </a:lnTo>
                  <a:lnTo>
                    <a:pt x="955979" y="589661"/>
                  </a:lnTo>
                  <a:lnTo>
                    <a:pt x="923048" y="599503"/>
                  </a:lnTo>
                  <a:lnTo>
                    <a:pt x="911250" y="598398"/>
                  </a:lnTo>
                  <a:lnTo>
                    <a:pt x="873467" y="572401"/>
                  </a:lnTo>
                  <a:lnTo>
                    <a:pt x="863638" y="539000"/>
                  </a:lnTo>
                  <a:lnTo>
                    <a:pt x="864717" y="527227"/>
                  </a:lnTo>
                  <a:lnTo>
                    <a:pt x="889927" y="489813"/>
                  </a:lnTo>
                  <a:lnTo>
                    <a:pt x="923048" y="480136"/>
                  </a:lnTo>
                  <a:lnTo>
                    <a:pt x="935024" y="481190"/>
                  </a:lnTo>
                  <a:lnTo>
                    <a:pt x="972350" y="506044"/>
                  </a:lnTo>
                  <a:lnTo>
                    <a:pt x="981862" y="539000"/>
                  </a:lnTo>
                  <a:lnTo>
                    <a:pt x="981862" y="0"/>
                  </a:lnTo>
                  <a:lnTo>
                    <a:pt x="43484" y="0"/>
                  </a:lnTo>
                  <a:lnTo>
                    <a:pt x="26555" y="3416"/>
                  </a:lnTo>
                  <a:lnTo>
                    <a:pt x="12738" y="12738"/>
                  </a:lnTo>
                  <a:lnTo>
                    <a:pt x="3416" y="26568"/>
                  </a:lnTo>
                  <a:lnTo>
                    <a:pt x="0" y="43497"/>
                  </a:lnTo>
                  <a:lnTo>
                    <a:pt x="0" y="1097432"/>
                  </a:lnTo>
                  <a:lnTo>
                    <a:pt x="548411" y="1097432"/>
                  </a:lnTo>
                  <a:lnTo>
                    <a:pt x="548411" y="646125"/>
                  </a:lnTo>
                  <a:lnTo>
                    <a:pt x="551903" y="599503"/>
                  </a:lnTo>
                  <a:lnTo>
                    <a:pt x="562698" y="557301"/>
                  </a:lnTo>
                  <a:lnTo>
                    <a:pt x="580567" y="522465"/>
                  </a:lnTo>
                  <a:lnTo>
                    <a:pt x="637819" y="471906"/>
                  </a:lnTo>
                  <a:lnTo>
                    <a:pt x="677341" y="456120"/>
                  </a:lnTo>
                  <a:lnTo>
                    <a:pt x="724154" y="446646"/>
                  </a:lnTo>
                  <a:lnTo>
                    <a:pt x="778243" y="443484"/>
                  </a:lnTo>
                  <a:lnTo>
                    <a:pt x="837095" y="443484"/>
                  </a:lnTo>
                  <a:lnTo>
                    <a:pt x="837095" y="536765"/>
                  </a:lnTo>
                  <a:lnTo>
                    <a:pt x="780491" y="536765"/>
                  </a:lnTo>
                  <a:lnTo>
                    <a:pt x="747598" y="538670"/>
                  </a:lnTo>
                  <a:lnTo>
                    <a:pt x="696087" y="553948"/>
                  </a:lnTo>
                  <a:lnTo>
                    <a:pt x="663270" y="584733"/>
                  </a:lnTo>
                  <a:lnTo>
                    <a:pt x="647052" y="632777"/>
                  </a:lnTo>
                  <a:lnTo>
                    <a:pt x="645020" y="663346"/>
                  </a:lnTo>
                  <a:lnTo>
                    <a:pt x="645020" y="693864"/>
                  </a:lnTo>
                  <a:lnTo>
                    <a:pt x="837095" y="693864"/>
                  </a:lnTo>
                  <a:lnTo>
                    <a:pt x="837095" y="786028"/>
                  </a:lnTo>
                  <a:lnTo>
                    <a:pt x="645020" y="786028"/>
                  </a:lnTo>
                  <a:lnTo>
                    <a:pt x="645020" y="1097432"/>
                  </a:lnTo>
                  <a:lnTo>
                    <a:pt x="874153" y="1097432"/>
                  </a:lnTo>
                  <a:lnTo>
                    <a:pt x="874153" y="693864"/>
                  </a:lnTo>
                  <a:lnTo>
                    <a:pt x="971867" y="693864"/>
                  </a:lnTo>
                  <a:lnTo>
                    <a:pt x="971867" y="1097432"/>
                  </a:lnTo>
                  <a:lnTo>
                    <a:pt x="1188580" y="1097432"/>
                  </a:lnTo>
                  <a:lnTo>
                    <a:pt x="1188580" y="599503"/>
                  </a:lnTo>
                  <a:lnTo>
                    <a:pt x="1188580" y="480136"/>
                  </a:lnTo>
                  <a:lnTo>
                    <a:pt x="1188580" y="443484"/>
                  </a:lnTo>
                  <a:lnTo>
                    <a:pt x="1188580" y="43497"/>
                  </a:lnTo>
                  <a:close/>
                </a:path>
                <a:path w="1313815" h="1329690">
                  <a:moveTo>
                    <a:pt x="1257046" y="1049502"/>
                  </a:moveTo>
                  <a:lnTo>
                    <a:pt x="1214996" y="1049502"/>
                  </a:lnTo>
                  <a:lnTo>
                    <a:pt x="1214996" y="1056728"/>
                  </a:lnTo>
                  <a:lnTo>
                    <a:pt x="1231671" y="1056728"/>
                  </a:lnTo>
                  <a:lnTo>
                    <a:pt x="1231671" y="1098118"/>
                  </a:lnTo>
                  <a:lnTo>
                    <a:pt x="1240269" y="1098118"/>
                  </a:lnTo>
                  <a:lnTo>
                    <a:pt x="1240269" y="1056728"/>
                  </a:lnTo>
                  <a:lnTo>
                    <a:pt x="1257046" y="1056728"/>
                  </a:lnTo>
                  <a:lnTo>
                    <a:pt x="1257046" y="1049502"/>
                  </a:lnTo>
                  <a:close/>
                </a:path>
                <a:path w="1313815" h="1329690">
                  <a:moveTo>
                    <a:pt x="1313383" y="1049502"/>
                  </a:moveTo>
                  <a:lnTo>
                    <a:pt x="1301000" y="1049502"/>
                  </a:lnTo>
                  <a:lnTo>
                    <a:pt x="1288427" y="1088339"/>
                  </a:lnTo>
                  <a:lnTo>
                    <a:pt x="1277835" y="1056728"/>
                  </a:lnTo>
                  <a:lnTo>
                    <a:pt x="1275410" y="1049502"/>
                  </a:lnTo>
                  <a:lnTo>
                    <a:pt x="1262786" y="1049502"/>
                  </a:lnTo>
                  <a:lnTo>
                    <a:pt x="1262786" y="1098118"/>
                  </a:lnTo>
                  <a:lnTo>
                    <a:pt x="1270685" y="1098118"/>
                  </a:lnTo>
                  <a:lnTo>
                    <a:pt x="1270685" y="1056728"/>
                  </a:lnTo>
                  <a:lnTo>
                    <a:pt x="1284516" y="1098118"/>
                  </a:lnTo>
                  <a:lnTo>
                    <a:pt x="1292275" y="1098118"/>
                  </a:lnTo>
                  <a:lnTo>
                    <a:pt x="1295450" y="1088339"/>
                  </a:lnTo>
                  <a:lnTo>
                    <a:pt x="1305534" y="1057325"/>
                  </a:lnTo>
                  <a:lnTo>
                    <a:pt x="1305534" y="1098118"/>
                  </a:lnTo>
                  <a:lnTo>
                    <a:pt x="1313383" y="1098118"/>
                  </a:lnTo>
                  <a:lnTo>
                    <a:pt x="1313383" y="1057325"/>
                  </a:lnTo>
                  <a:lnTo>
                    <a:pt x="1313383" y="10495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7905280" y="10471795"/>
            <a:ext cx="429260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b="0" spc="-10" dirty="0">
                <a:solidFill>
                  <a:srgbClr val="D3D8EA"/>
                </a:solidFill>
                <a:latin typeface="Gotham Book"/>
                <a:cs typeface="Gotham Book"/>
                <a:hlinkClick r:id="rId4"/>
              </a:rPr>
              <a:t>www.fabricimages.com/fi-interiors</a:t>
            </a:r>
            <a:endParaRPr sz="1950">
              <a:latin typeface="Gotham Book"/>
              <a:cs typeface="Gotham Book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722545" y="785315"/>
            <a:ext cx="14659610" cy="6753859"/>
            <a:chOff x="2722545" y="785315"/>
            <a:chExt cx="14659610" cy="6753859"/>
          </a:xfrm>
        </p:grpSpPr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722545" y="785315"/>
              <a:ext cx="14659020" cy="675372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827254" y="890025"/>
              <a:ext cx="14345285" cy="6544309"/>
            </a:xfrm>
            <a:custGeom>
              <a:avLst/>
              <a:gdLst/>
              <a:ahLst/>
              <a:cxnLst/>
              <a:rect l="l" t="t" r="r" b="b"/>
              <a:pathLst>
                <a:path w="14345285" h="6544309">
                  <a:moveTo>
                    <a:pt x="14344893" y="0"/>
                  </a:moveTo>
                  <a:lnTo>
                    <a:pt x="0" y="0"/>
                  </a:lnTo>
                  <a:lnTo>
                    <a:pt x="0" y="6544303"/>
                  </a:lnTo>
                  <a:lnTo>
                    <a:pt x="14344893" y="6544303"/>
                  </a:lnTo>
                  <a:lnTo>
                    <a:pt x="14344893" y="0"/>
                  </a:lnTo>
                  <a:close/>
                </a:path>
              </a:pathLst>
            </a:custGeom>
            <a:solidFill>
              <a:srgbClr val="231F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3447704" y="1974042"/>
            <a:ext cx="8752840" cy="11563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75" dirty="0"/>
              <a:t>LET’S</a:t>
            </a:r>
            <a:r>
              <a:rPr spc="-560" dirty="0"/>
              <a:t> </a:t>
            </a:r>
            <a:r>
              <a:rPr dirty="0"/>
              <a:t>WORK</a:t>
            </a:r>
            <a:r>
              <a:rPr spc="-560" dirty="0"/>
              <a:t> </a:t>
            </a:r>
            <a:r>
              <a:rPr spc="-150" dirty="0"/>
              <a:t>TOGETHER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dirty="0"/>
              <a:t>We</a:t>
            </a:r>
            <a:r>
              <a:rPr spc="-140" dirty="0"/>
              <a:t> </a:t>
            </a:r>
            <a:r>
              <a:rPr dirty="0"/>
              <a:t>want</a:t>
            </a:r>
            <a:r>
              <a:rPr spc="-130" dirty="0"/>
              <a:t> </a:t>
            </a:r>
            <a:r>
              <a:rPr dirty="0"/>
              <a:t>to</a:t>
            </a:r>
            <a:r>
              <a:rPr spc="-130" dirty="0"/>
              <a:t> </a:t>
            </a:r>
            <a:r>
              <a:rPr dirty="0"/>
              <a:t>be</a:t>
            </a:r>
            <a:r>
              <a:rPr spc="-125" dirty="0"/>
              <a:t> </a:t>
            </a:r>
            <a:r>
              <a:rPr dirty="0"/>
              <a:t>your</a:t>
            </a:r>
            <a:r>
              <a:rPr spc="-130" dirty="0"/>
              <a:t> </a:t>
            </a:r>
            <a:r>
              <a:rPr spc="-45" dirty="0"/>
              <a:t>go-</a:t>
            </a:r>
            <a:r>
              <a:rPr dirty="0"/>
              <a:t>to</a:t>
            </a:r>
            <a:r>
              <a:rPr spc="-130" dirty="0"/>
              <a:t> </a:t>
            </a:r>
            <a:r>
              <a:rPr spc="-20" dirty="0"/>
              <a:t>manufacturer</a:t>
            </a:r>
            <a:r>
              <a:rPr spc="-125" dirty="0"/>
              <a:t> </a:t>
            </a:r>
            <a:r>
              <a:rPr dirty="0"/>
              <a:t>for</a:t>
            </a:r>
            <a:r>
              <a:rPr spc="-130" dirty="0"/>
              <a:t> </a:t>
            </a:r>
            <a:r>
              <a:rPr spc="-20" dirty="0"/>
              <a:t>acoustical</a:t>
            </a:r>
            <a:r>
              <a:rPr spc="-130" dirty="0"/>
              <a:t> </a:t>
            </a:r>
            <a:r>
              <a:rPr spc="-25" dirty="0"/>
              <a:t>interior</a:t>
            </a:r>
            <a:r>
              <a:rPr spc="-125" dirty="0"/>
              <a:t> </a:t>
            </a:r>
            <a:r>
              <a:rPr spc="-10" dirty="0"/>
              <a:t>décor.</a:t>
            </a: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pc="-10" dirty="0"/>
          </a:p>
          <a:p>
            <a:pPr marL="12700">
              <a:lnSpc>
                <a:spcPct val="100000"/>
              </a:lnSpc>
            </a:pPr>
            <a:r>
              <a:rPr dirty="0"/>
              <a:t>In</a:t>
            </a:r>
            <a:r>
              <a:rPr spc="-145" dirty="0"/>
              <a:t> </a:t>
            </a:r>
            <a:r>
              <a:rPr spc="-30" dirty="0"/>
              <a:t>collaboration,</a:t>
            </a:r>
            <a:r>
              <a:rPr spc="-135" dirty="0"/>
              <a:t> </a:t>
            </a:r>
            <a:r>
              <a:rPr dirty="0"/>
              <a:t>we</a:t>
            </a:r>
            <a:r>
              <a:rPr spc="-135" dirty="0"/>
              <a:t> </a:t>
            </a:r>
            <a:r>
              <a:rPr dirty="0"/>
              <a:t>can</a:t>
            </a:r>
            <a:r>
              <a:rPr spc="-135" dirty="0"/>
              <a:t> </a:t>
            </a:r>
            <a:r>
              <a:rPr spc="-30" dirty="0"/>
              <a:t>provide</a:t>
            </a:r>
            <a:r>
              <a:rPr spc="-135" dirty="0"/>
              <a:t> </a:t>
            </a:r>
            <a:r>
              <a:rPr dirty="0"/>
              <a:t>your</a:t>
            </a:r>
            <a:r>
              <a:rPr spc="-135" dirty="0"/>
              <a:t> </a:t>
            </a:r>
            <a:r>
              <a:rPr spc="-10" dirty="0"/>
              <a:t>clients</a:t>
            </a:r>
            <a:r>
              <a:rPr spc="-135" dirty="0"/>
              <a:t> </a:t>
            </a:r>
            <a:r>
              <a:rPr dirty="0"/>
              <a:t>with</a:t>
            </a:r>
            <a:r>
              <a:rPr spc="-135" dirty="0"/>
              <a:t> </a:t>
            </a:r>
            <a:r>
              <a:rPr dirty="0"/>
              <a:t>quality</a:t>
            </a:r>
            <a:r>
              <a:rPr spc="-130" dirty="0"/>
              <a:t> </a:t>
            </a:r>
            <a:r>
              <a:rPr spc="-10" dirty="0"/>
              <a:t>products</a:t>
            </a:r>
          </a:p>
          <a:p>
            <a:pPr marL="12700" marR="5080">
              <a:lnSpc>
                <a:spcPct val="107100"/>
              </a:lnSpc>
              <a:spcBef>
                <a:spcPts val="5"/>
              </a:spcBef>
            </a:pPr>
            <a:r>
              <a:rPr dirty="0"/>
              <a:t>that</a:t>
            </a:r>
            <a:r>
              <a:rPr spc="-135" dirty="0"/>
              <a:t> </a:t>
            </a:r>
            <a:r>
              <a:rPr dirty="0"/>
              <a:t>are</a:t>
            </a:r>
            <a:r>
              <a:rPr spc="-125" dirty="0"/>
              <a:t> </a:t>
            </a:r>
            <a:r>
              <a:rPr spc="-25" dirty="0"/>
              <a:t>visually</a:t>
            </a:r>
            <a:r>
              <a:rPr spc="-125" dirty="0"/>
              <a:t> </a:t>
            </a:r>
            <a:r>
              <a:rPr spc="-10" dirty="0"/>
              <a:t>stunning,</a:t>
            </a:r>
            <a:r>
              <a:rPr spc="-125" dirty="0"/>
              <a:t> </a:t>
            </a:r>
            <a:r>
              <a:rPr spc="-40" dirty="0"/>
              <a:t>environmentally</a:t>
            </a:r>
            <a:r>
              <a:rPr spc="-125" dirty="0"/>
              <a:t> </a:t>
            </a:r>
            <a:r>
              <a:rPr spc="-20" dirty="0"/>
              <a:t>sustainable,</a:t>
            </a:r>
            <a:r>
              <a:rPr spc="-125" dirty="0"/>
              <a:t> </a:t>
            </a:r>
            <a:r>
              <a:rPr dirty="0"/>
              <a:t>and</a:t>
            </a:r>
            <a:r>
              <a:rPr spc="-120" dirty="0"/>
              <a:t> </a:t>
            </a:r>
            <a:r>
              <a:rPr spc="-10" dirty="0"/>
              <a:t>acoustically </a:t>
            </a:r>
            <a:r>
              <a:rPr dirty="0"/>
              <a:t>capable</a:t>
            </a:r>
            <a:r>
              <a:rPr spc="-140" dirty="0"/>
              <a:t> </a:t>
            </a:r>
            <a:r>
              <a:rPr dirty="0"/>
              <a:t>of</a:t>
            </a:r>
            <a:r>
              <a:rPr spc="-125" dirty="0"/>
              <a:t> </a:t>
            </a:r>
            <a:r>
              <a:rPr spc="-30" dirty="0"/>
              <a:t>improving</a:t>
            </a:r>
            <a:r>
              <a:rPr spc="-130" dirty="0"/>
              <a:t> </a:t>
            </a:r>
            <a:r>
              <a:rPr dirty="0"/>
              <a:t>the</a:t>
            </a:r>
            <a:r>
              <a:rPr spc="-125" dirty="0"/>
              <a:t> </a:t>
            </a:r>
            <a:r>
              <a:rPr spc="-10" dirty="0"/>
              <a:t>comfort</a:t>
            </a:r>
            <a:r>
              <a:rPr spc="-12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spc="-20" dirty="0"/>
              <a:t>wellness</a:t>
            </a:r>
            <a:r>
              <a:rPr spc="-125" dirty="0"/>
              <a:t> </a:t>
            </a:r>
            <a:r>
              <a:rPr dirty="0"/>
              <a:t>of</a:t>
            </a:r>
            <a:r>
              <a:rPr spc="-125" dirty="0"/>
              <a:t> </a:t>
            </a:r>
            <a:r>
              <a:rPr dirty="0"/>
              <a:t>those</a:t>
            </a:r>
            <a:r>
              <a:rPr spc="-130" dirty="0"/>
              <a:t> </a:t>
            </a:r>
            <a:r>
              <a:rPr dirty="0"/>
              <a:t>using</a:t>
            </a:r>
            <a:r>
              <a:rPr spc="-125" dirty="0"/>
              <a:t> </a:t>
            </a:r>
            <a:r>
              <a:rPr dirty="0"/>
              <a:t>the</a:t>
            </a:r>
            <a:r>
              <a:rPr spc="-125" dirty="0"/>
              <a:t> </a:t>
            </a:r>
            <a:r>
              <a:rPr spc="-10" dirty="0"/>
              <a:t>space.</a:t>
            </a:r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460407" y="3458565"/>
            <a:ext cx="13622401" cy="62825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7029802" y="11065496"/>
            <a:ext cx="2982595" cy="17653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©2022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Fabric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Images,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Inc.®</a:t>
            </a:r>
            <a:r>
              <a:rPr sz="950" b="0" spc="114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All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dirty="0">
                <a:solidFill>
                  <a:srgbClr val="FFFFFF"/>
                </a:solidFill>
                <a:latin typeface="Gotham Book"/>
                <a:cs typeface="Gotham Book"/>
              </a:rPr>
              <a:t>Rights</a:t>
            </a:r>
            <a:r>
              <a:rPr sz="950" b="0" spc="110" dirty="0">
                <a:solidFill>
                  <a:srgbClr val="FFFFFF"/>
                </a:solidFill>
                <a:latin typeface="Gotham Book"/>
                <a:cs typeface="Gotham Book"/>
              </a:rPr>
              <a:t> </a:t>
            </a:r>
            <a:r>
              <a:rPr sz="950" b="0" spc="-10" dirty="0">
                <a:solidFill>
                  <a:srgbClr val="FFFFFF"/>
                </a:solidFill>
                <a:latin typeface="Gotham Book"/>
                <a:cs typeface="Gotham Book"/>
              </a:rPr>
              <a:t>Reserved.</a:t>
            </a:r>
            <a:endParaRPr sz="950">
              <a:latin typeface="Gotham Book"/>
              <a:cs typeface="Gotham Book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D3D8EA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1554</Words>
  <Application>Microsoft Office PowerPoint</Application>
  <PresentationFormat>Custom</PresentationFormat>
  <Paragraphs>298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Gotham</vt:lpstr>
      <vt:lpstr>Gotham Book</vt:lpstr>
      <vt:lpstr>Gotham Medium</vt:lpstr>
      <vt:lpstr>MontereyFLF</vt:lpstr>
      <vt:lpstr>MontereyMediumFLF</vt:lpstr>
      <vt:lpstr>Times New Roman</vt:lpstr>
      <vt:lpstr>Office Theme</vt:lpstr>
      <vt:lpstr>PowerPoint Presentation</vt:lpstr>
      <vt:lpstr>PowerPoint Presentation</vt:lpstr>
      <vt:lpstr>A COLLABORATIVE PARTNER</vt:lpstr>
      <vt:lpstr>MATERIAL EXPERTS</vt:lpstr>
      <vt:lpstr>MARKET FOCUSED</vt:lpstr>
      <vt:lpstr>PowerPoint Presentation</vt:lpstr>
      <vt:lpstr>WHO WE SERVE</vt:lpstr>
      <vt:lpstr>Acusti·fiTM</vt:lpstr>
      <vt:lpstr>Acusti·fi</vt:lpstr>
      <vt:lpstr>Acusti·fi</vt:lpstr>
      <vt:lpstr>PowerPoint Presentation</vt:lpstr>
      <vt:lpstr>PowerPoint Presentation</vt:lpstr>
      <vt:lpstr>SOUND QUALITY</vt:lpstr>
      <vt:lpstr>HEALTH &amp; WELLNESS</vt:lpstr>
      <vt:lpstr>PowerPoint Presentation</vt:lpstr>
      <vt:lpstr>STATEMENT OF LINE</vt:lpstr>
      <vt:lpstr>BAFFLES</vt:lpstr>
      <vt:lpstr>BAFFLES</vt:lpstr>
      <vt:lpstr>BEAMS</vt:lpstr>
      <vt:lpstr>BEAMS</vt:lpstr>
      <vt:lpstr>HATCHTM</vt:lpstr>
      <vt:lpstr>HATCH</vt:lpstr>
      <vt:lpstr>MODIFICATION</vt:lpstr>
      <vt:lpstr>ACUSTI ARTTM BOX</vt:lpstr>
      <vt:lpstr>ACUSTI ART BOX</vt:lpstr>
      <vt:lpstr>ACUSTI ART BOX</vt:lpstr>
      <vt:lpstr>ACUSTI ART BOX</vt:lpstr>
      <vt:lpstr>ACUSTI ART BOX</vt:lpstr>
      <vt:lpstr>PARTITIONS</vt:lpstr>
      <vt:lpstr>HANGING PARTITIONS</vt:lpstr>
      <vt:lpstr>SLIDING PARTITIONS</vt:lpstr>
      <vt:lpstr>STANDING PARTITIONS</vt:lpstr>
      <vt:lpstr>DESK PARTITIONS</vt:lpstr>
      <vt:lpstr>HOW TO ORDER</vt:lpstr>
      <vt:lpstr>PowerPoint Presentation</vt:lpstr>
      <vt:lpstr>PowerPoint Presentation</vt:lpstr>
      <vt:lpstr>INSPIRATION</vt:lpstr>
      <vt:lpstr>INSTALLATION</vt:lpstr>
      <vt:lpstr>CUSTOM PROCESS</vt:lpstr>
      <vt:lpstr>LET’S WORK TOGETHER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Zach Martin</cp:lastModifiedBy>
  <cp:revision>1</cp:revision>
  <dcterms:created xsi:type="dcterms:W3CDTF">2023-09-08T16:18:51Z</dcterms:created>
  <dcterms:modified xsi:type="dcterms:W3CDTF">2023-09-08T16:33:28Z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2023-09-08T00:00:00Z</vt:filetime>
  </property>
  <property fmtid="{D5CDD505-2E9C-101B-9397-08002B2CF9AE}" pid="3" name="Creator">
    <vt:lpwstr>Adobe InDesign 18.1 (Windows)</vt:lpwstr>
  </property>
  <property fmtid="{D5CDD505-2E9C-101B-9397-08002B2CF9AE}" pid="4" name="LastSaved">
    <vt:filetime>2023-09-08T00:00:00Z</vt:filetime>
  </property>
  <property fmtid="{D5CDD505-2E9C-101B-9397-08002B2CF9AE}" pid="5" name="Producer">
    <vt:lpwstr>Adobe PDF Library 17.0</vt:lpwstr>
  </property>
</Properties>
</file>