
<file path=[Content_Types].xml><?xml version="1.0" encoding="utf-8"?>
<Types xmlns="http://schemas.openxmlformats.org/package/2006/content-types"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</p:sldIdLst>
  <p:sldSz cx="20104100" cy="11309350"/>
  <p:notesSz cx="20104100" cy="1130935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7" d="100"/>
          <a:sy n="57" d="100"/>
        </p:scale>
        <p:origin x="1224" y="78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25538" y="515377"/>
            <a:ext cx="5345430" cy="115633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7400" b="0" i="0">
                <a:solidFill>
                  <a:schemeClr val="bg1"/>
                </a:solidFill>
                <a:latin typeface="MontereyFLF"/>
                <a:cs typeface="MontereyFLF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3015615" y="6333236"/>
            <a:ext cx="14072870" cy="282733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950" b="0" i="0">
                <a:solidFill>
                  <a:schemeClr val="bg1"/>
                </a:solidFill>
                <a:latin typeface="Gotham Book"/>
                <a:cs typeface="Gotham Book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9/8/2023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7400" b="0" i="0">
                <a:solidFill>
                  <a:schemeClr val="bg1"/>
                </a:solidFill>
                <a:latin typeface="MontereyFLF"/>
                <a:cs typeface="MontereyFLF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950" b="0" i="0">
                <a:solidFill>
                  <a:schemeClr val="bg1"/>
                </a:solidFill>
                <a:latin typeface="Gotham Book"/>
                <a:cs typeface="Gotham Book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9/8/2023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7400" b="0" i="0">
                <a:solidFill>
                  <a:schemeClr val="bg1"/>
                </a:solidFill>
                <a:latin typeface="MontereyFLF"/>
                <a:cs typeface="MontereyFLF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1005205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10353611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9/8/2023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7400" b="0" i="0">
                <a:solidFill>
                  <a:schemeClr val="bg1"/>
                </a:solidFill>
                <a:latin typeface="MontereyFLF"/>
                <a:cs typeface="MontereyFLF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9/8/2023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9/8/2023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20104100" cy="11308715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20104099" y="0"/>
                </a:moveTo>
                <a:lnTo>
                  <a:pt x="0" y="0"/>
                </a:lnTo>
                <a:lnTo>
                  <a:pt x="0" y="11308556"/>
                </a:lnTo>
                <a:lnTo>
                  <a:pt x="20104099" y="11308556"/>
                </a:lnTo>
                <a:lnTo>
                  <a:pt x="2010409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453223" y="1332593"/>
            <a:ext cx="11079480" cy="115633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7400" b="0" i="0">
                <a:solidFill>
                  <a:schemeClr val="bg1"/>
                </a:solidFill>
                <a:latin typeface="MontereyFLF"/>
                <a:cs typeface="MontereyFLF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447704" y="3963511"/>
            <a:ext cx="13381355" cy="234187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950" b="0" i="0">
                <a:solidFill>
                  <a:schemeClr val="bg1"/>
                </a:solidFill>
                <a:latin typeface="Gotham Book"/>
                <a:cs typeface="Gotham Book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9/8/2023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5.xml"/><Relationship Id="rId5" Type="http://schemas.openxmlformats.org/officeDocument/2006/relationships/hyperlink" Target="https://www.fabricimages.com/fi-interiors" TargetMode="Externa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2.png"/><Relationship Id="rId5" Type="http://schemas.openxmlformats.org/officeDocument/2006/relationships/image" Target="../media/image91.jpg"/><Relationship Id="rId4" Type="http://schemas.openxmlformats.org/officeDocument/2006/relationships/image" Target="../media/image9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6.jp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g"/><Relationship Id="rId2" Type="http://schemas.openxmlformats.org/officeDocument/2006/relationships/image" Target="../media/image97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9.png"/><Relationship Id="rId4" Type="http://schemas.openxmlformats.org/officeDocument/2006/relationships/image" Target="../media/image10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105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0.jpg"/><Relationship Id="rId4" Type="http://schemas.openxmlformats.org/officeDocument/2006/relationships/image" Target="../media/image10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6.png"/><Relationship Id="rId4" Type="http://schemas.openxmlformats.org/officeDocument/2006/relationships/image" Target="../media/image11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7.png"/><Relationship Id="rId4" Type="http://schemas.openxmlformats.org/officeDocument/2006/relationships/image" Target="../media/image12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g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3.png"/><Relationship Id="rId4" Type="http://schemas.openxmlformats.org/officeDocument/2006/relationships/image" Target="../media/image13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6.png"/><Relationship Id="rId5" Type="http://schemas.openxmlformats.org/officeDocument/2006/relationships/image" Target="../media/image135.png"/><Relationship Id="rId4" Type="http://schemas.openxmlformats.org/officeDocument/2006/relationships/hyperlink" Target="http://www.fabricimages.com/fi-interiors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3" Type="http://schemas.openxmlformats.org/officeDocument/2006/relationships/image" Target="../media/image10.pn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2" Type="http://schemas.openxmlformats.org/officeDocument/2006/relationships/image" Target="../media/image1.jpg"/><Relationship Id="rId16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5" Type="http://schemas.openxmlformats.org/officeDocument/2006/relationships/image" Target="../media/image2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Relationship Id="rId14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3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9.jpg"/><Relationship Id="rId18" Type="http://schemas.openxmlformats.org/officeDocument/2006/relationships/image" Target="../media/image54.jpg"/><Relationship Id="rId26" Type="http://schemas.openxmlformats.org/officeDocument/2006/relationships/image" Target="../media/image62.jpg"/><Relationship Id="rId3" Type="http://schemas.openxmlformats.org/officeDocument/2006/relationships/image" Target="../media/image39.jpg"/><Relationship Id="rId21" Type="http://schemas.openxmlformats.org/officeDocument/2006/relationships/image" Target="../media/image57.jpg"/><Relationship Id="rId34" Type="http://schemas.openxmlformats.org/officeDocument/2006/relationships/image" Target="../media/image70.jpg"/><Relationship Id="rId7" Type="http://schemas.openxmlformats.org/officeDocument/2006/relationships/image" Target="../media/image43.jpg"/><Relationship Id="rId12" Type="http://schemas.openxmlformats.org/officeDocument/2006/relationships/image" Target="../media/image48.jpg"/><Relationship Id="rId17" Type="http://schemas.openxmlformats.org/officeDocument/2006/relationships/image" Target="../media/image53.jpg"/><Relationship Id="rId25" Type="http://schemas.openxmlformats.org/officeDocument/2006/relationships/image" Target="../media/image61.jpg"/><Relationship Id="rId33" Type="http://schemas.openxmlformats.org/officeDocument/2006/relationships/image" Target="../media/image69.jpg"/><Relationship Id="rId2" Type="http://schemas.openxmlformats.org/officeDocument/2006/relationships/image" Target="../media/image38.jpg"/><Relationship Id="rId16" Type="http://schemas.openxmlformats.org/officeDocument/2006/relationships/image" Target="../media/image52.jpg"/><Relationship Id="rId20" Type="http://schemas.openxmlformats.org/officeDocument/2006/relationships/image" Target="../media/image56.jpg"/><Relationship Id="rId29" Type="http://schemas.openxmlformats.org/officeDocument/2006/relationships/image" Target="../media/image6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g"/><Relationship Id="rId11" Type="http://schemas.openxmlformats.org/officeDocument/2006/relationships/image" Target="../media/image47.jpg"/><Relationship Id="rId24" Type="http://schemas.openxmlformats.org/officeDocument/2006/relationships/image" Target="../media/image60.jpg"/><Relationship Id="rId32" Type="http://schemas.openxmlformats.org/officeDocument/2006/relationships/image" Target="../media/image68.jpg"/><Relationship Id="rId5" Type="http://schemas.openxmlformats.org/officeDocument/2006/relationships/image" Target="../media/image41.jpg"/><Relationship Id="rId15" Type="http://schemas.openxmlformats.org/officeDocument/2006/relationships/image" Target="../media/image51.jpg"/><Relationship Id="rId23" Type="http://schemas.openxmlformats.org/officeDocument/2006/relationships/image" Target="../media/image59.png"/><Relationship Id="rId28" Type="http://schemas.openxmlformats.org/officeDocument/2006/relationships/image" Target="../media/image64.jpg"/><Relationship Id="rId10" Type="http://schemas.openxmlformats.org/officeDocument/2006/relationships/image" Target="../media/image46.jpg"/><Relationship Id="rId19" Type="http://schemas.openxmlformats.org/officeDocument/2006/relationships/image" Target="../media/image55.jpg"/><Relationship Id="rId31" Type="http://schemas.openxmlformats.org/officeDocument/2006/relationships/image" Target="../media/image67.jpg"/><Relationship Id="rId4" Type="http://schemas.openxmlformats.org/officeDocument/2006/relationships/image" Target="../media/image40.jpg"/><Relationship Id="rId9" Type="http://schemas.openxmlformats.org/officeDocument/2006/relationships/image" Target="../media/image45.jpg"/><Relationship Id="rId14" Type="http://schemas.openxmlformats.org/officeDocument/2006/relationships/image" Target="../media/image50.jpg"/><Relationship Id="rId22" Type="http://schemas.openxmlformats.org/officeDocument/2006/relationships/image" Target="../media/image58.jpg"/><Relationship Id="rId27" Type="http://schemas.openxmlformats.org/officeDocument/2006/relationships/image" Target="../media/image63.jpg"/><Relationship Id="rId30" Type="http://schemas.openxmlformats.org/officeDocument/2006/relationships/image" Target="../media/image66.jpg"/><Relationship Id="rId35" Type="http://schemas.openxmlformats.org/officeDocument/2006/relationships/image" Target="../media/image71.jpg"/><Relationship Id="rId8" Type="http://schemas.openxmlformats.org/officeDocument/2006/relationships/image" Target="../media/image4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20104100" cy="11308715"/>
            <a:chOff x="0" y="0"/>
            <a:chExt cx="20104100" cy="1130871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20104097" cy="11308556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978936" y="2073235"/>
              <a:ext cx="12146227" cy="4628131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4083645" y="2177944"/>
            <a:ext cx="11832590" cy="4418965"/>
          </a:xfrm>
          <a:prstGeom prst="rect">
            <a:avLst/>
          </a:prstGeom>
          <a:solidFill>
            <a:srgbClr val="000000"/>
          </a:solidFill>
        </p:spPr>
        <p:txBody>
          <a:bodyPr vert="horz" wrap="square" lIns="0" tIns="508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40"/>
              </a:spcBef>
            </a:pPr>
            <a:endParaRPr sz="8000">
              <a:latin typeface="Times New Roman"/>
              <a:cs typeface="Times New Roman"/>
            </a:endParaRPr>
          </a:p>
          <a:p>
            <a:pPr marL="100330" algn="ctr">
              <a:lnSpc>
                <a:spcPct val="100000"/>
              </a:lnSpc>
            </a:pPr>
            <a:r>
              <a:rPr sz="7400" b="0" dirty="0">
                <a:solidFill>
                  <a:srgbClr val="FFFFFF"/>
                </a:solidFill>
                <a:latin typeface="MontereyFLF"/>
                <a:cs typeface="MontereyFLF"/>
              </a:rPr>
              <a:t>Fi</a:t>
            </a:r>
            <a:r>
              <a:rPr sz="7400" b="0" spc="-265" dirty="0">
                <a:solidFill>
                  <a:srgbClr val="FFFFFF"/>
                </a:solidFill>
                <a:latin typeface="MontereyFLF"/>
                <a:cs typeface="MontereyFLF"/>
              </a:rPr>
              <a:t> </a:t>
            </a:r>
            <a:r>
              <a:rPr sz="7400" b="0" spc="-10" dirty="0">
                <a:solidFill>
                  <a:srgbClr val="FFFFFF"/>
                </a:solidFill>
                <a:latin typeface="MontereyFLF"/>
                <a:cs typeface="MontereyFLF"/>
              </a:rPr>
              <a:t>INTERIORS</a:t>
            </a:r>
            <a:r>
              <a:rPr sz="2850" b="0" spc="-15" baseline="116959" dirty="0">
                <a:solidFill>
                  <a:srgbClr val="FFFFFF"/>
                </a:solidFill>
                <a:latin typeface="MontereyFLF"/>
                <a:cs typeface="MontereyFLF"/>
              </a:rPr>
              <a:t>TM</a:t>
            </a:r>
            <a:endParaRPr sz="2850" baseline="116959">
              <a:latin typeface="MontereyFLF"/>
              <a:cs typeface="MontereyFLF"/>
            </a:endParaRPr>
          </a:p>
          <a:p>
            <a:pPr marL="95885" algn="ctr">
              <a:lnSpc>
                <a:spcPct val="100000"/>
              </a:lnSpc>
              <a:spcBef>
                <a:spcPts val="1250"/>
              </a:spcBef>
            </a:pPr>
            <a:r>
              <a:rPr sz="5250" b="0" spc="-90" dirty="0">
                <a:solidFill>
                  <a:srgbClr val="FFFFFF"/>
                </a:solidFill>
                <a:latin typeface="MontereyMediumFLF"/>
                <a:cs typeface="MontereyMediumFLF"/>
              </a:rPr>
              <a:t>Custom</a:t>
            </a:r>
            <a:r>
              <a:rPr sz="5250" b="0" spc="-320" dirty="0">
                <a:solidFill>
                  <a:srgbClr val="FFFFFF"/>
                </a:solidFill>
                <a:latin typeface="MontereyMediumFLF"/>
                <a:cs typeface="MontereyMediumFLF"/>
              </a:rPr>
              <a:t> </a:t>
            </a:r>
            <a:r>
              <a:rPr sz="5250" b="0" spc="-75" dirty="0">
                <a:solidFill>
                  <a:srgbClr val="FFFFFF"/>
                </a:solidFill>
                <a:latin typeface="MontereyMediumFLF"/>
                <a:cs typeface="MontereyMediumFLF"/>
              </a:rPr>
              <a:t>Acoustic</a:t>
            </a:r>
            <a:r>
              <a:rPr sz="5250" b="0" spc="-325" dirty="0">
                <a:solidFill>
                  <a:srgbClr val="FFFFFF"/>
                </a:solidFill>
                <a:latin typeface="MontereyMediumFLF"/>
                <a:cs typeface="MontereyMediumFLF"/>
              </a:rPr>
              <a:t> </a:t>
            </a:r>
            <a:r>
              <a:rPr sz="5250" b="0" spc="-20" dirty="0">
                <a:solidFill>
                  <a:srgbClr val="FFFFFF"/>
                </a:solidFill>
                <a:latin typeface="MontereyMediumFLF"/>
                <a:cs typeface="MontereyMediumFLF"/>
              </a:rPr>
              <a:t>Décor</a:t>
            </a:r>
            <a:r>
              <a:rPr sz="5250" b="0" spc="-320" dirty="0">
                <a:solidFill>
                  <a:srgbClr val="FFFFFF"/>
                </a:solidFill>
                <a:latin typeface="MontereyMediumFLF"/>
                <a:cs typeface="MontereyMediumFLF"/>
              </a:rPr>
              <a:t> </a:t>
            </a:r>
            <a:r>
              <a:rPr sz="5250" b="0" spc="-10" dirty="0">
                <a:solidFill>
                  <a:srgbClr val="FFFFFF"/>
                </a:solidFill>
                <a:latin typeface="MontereyMediumFLF"/>
                <a:cs typeface="MontereyMediumFLF"/>
              </a:rPr>
              <a:t>Solutions</a:t>
            </a:r>
            <a:endParaRPr sz="5250">
              <a:latin typeface="MontereyMediumFLF"/>
              <a:cs typeface="MontereyMediumFLF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7823243" y="7900482"/>
            <a:ext cx="4457700" cy="1335405"/>
            <a:chOff x="7823243" y="7900482"/>
            <a:chExt cx="4457700" cy="1335405"/>
          </a:xfrm>
        </p:grpSpPr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967483" y="7900482"/>
              <a:ext cx="1313371" cy="1334834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7823238" y="7903012"/>
              <a:ext cx="1313815" cy="1329690"/>
            </a:xfrm>
            <a:custGeom>
              <a:avLst/>
              <a:gdLst/>
              <a:ahLst/>
              <a:cxnLst/>
              <a:rect l="l" t="t" r="r" b="b"/>
              <a:pathLst>
                <a:path w="1313815" h="1329690">
                  <a:moveTo>
                    <a:pt x="201472" y="1201851"/>
                  </a:moveTo>
                  <a:lnTo>
                    <a:pt x="175387" y="1201851"/>
                  </a:lnTo>
                  <a:lnTo>
                    <a:pt x="175387" y="1329156"/>
                  </a:lnTo>
                  <a:lnTo>
                    <a:pt x="201472" y="1329156"/>
                  </a:lnTo>
                  <a:lnTo>
                    <a:pt x="201472" y="1201851"/>
                  </a:lnTo>
                  <a:close/>
                </a:path>
                <a:path w="1313815" h="1329690">
                  <a:moveTo>
                    <a:pt x="204330" y="1151331"/>
                  </a:moveTo>
                  <a:lnTo>
                    <a:pt x="202806" y="1147597"/>
                  </a:lnTo>
                  <a:lnTo>
                    <a:pt x="196735" y="1141526"/>
                  </a:lnTo>
                  <a:lnTo>
                    <a:pt x="192976" y="1140002"/>
                  </a:lnTo>
                  <a:lnTo>
                    <a:pt x="184023" y="1140002"/>
                  </a:lnTo>
                  <a:lnTo>
                    <a:pt x="180251" y="1141552"/>
                  </a:lnTo>
                  <a:lnTo>
                    <a:pt x="174078" y="1147724"/>
                  </a:lnTo>
                  <a:lnTo>
                    <a:pt x="172516" y="1151432"/>
                  </a:lnTo>
                  <a:lnTo>
                    <a:pt x="172516" y="1160310"/>
                  </a:lnTo>
                  <a:lnTo>
                    <a:pt x="174091" y="1164132"/>
                  </a:lnTo>
                  <a:lnTo>
                    <a:pt x="180365" y="1170508"/>
                  </a:lnTo>
                  <a:lnTo>
                    <a:pt x="184124" y="1172095"/>
                  </a:lnTo>
                  <a:lnTo>
                    <a:pt x="192976" y="1172095"/>
                  </a:lnTo>
                  <a:lnTo>
                    <a:pt x="196735" y="1170533"/>
                  </a:lnTo>
                  <a:lnTo>
                    <a:pt x="199771" y="1167396"/>
                  </a:lnTo>
                  <a:lnTo>
                    <a:pt x="202806" y="1164259"/>
                  </a:lnTo>
                  <a:lnTo>
                    <a:pt x="204330" y="1160411"/>
                  </a:lnTo>
                  <a:lnTo>
                    <a:pt x="204330" y="1151331"/>
                  </a:lnTo>
                  <a:close/>
                </a:path>
                <a:path w="1313815" h="1329690">
                  <a:moveTo>
                    <a:pt x="321348" y="1234757"/>
                  </a:moveTo>
                  <a:lnTo>
                    <a:pt x="320294" y="1230503"/>
                  </a:lnTo>
                  <a:lnTo>
                    <a:pt x="319481" y="1225689"/>
                  </a:lnTo>
                  <a:lnTo>
                    <a:pt x="319214" y="1224153"/>
                  </a:lnTo>
                  <a:lnTo>
                    <a:pt x="317093" y="1218844"/>
                  </a:lnTo>
                  <a:lnTo>
                    <a:pt x="313931" y="1214589"/>
                  </a:lnTo>
                  <a:lnTo>
                    <a:pt x="310743" y="1210360"/>
                  </a:lnTo>
                  <a:lnTo>
                    <a:pt x="310616" y="1210284"/>
                  </a:lnTo>
                  <a:lnTo>
                    <a:pt x="305435" y="1207173"/>
                  </a:lnTo>
                  <a:lnTo>
                    <a:pt x="292709" y="1200797"/>
                  </a:lnTo>
                  <a:lnTo>
                    <a:pt x="286346" y="1199743"/>
                  </a:lnTo>
                  <a:lnTo>
                    <a:pt x="278917" y="1199743"/>
                  </a:lnTo>
                  <a:lnTo>
                    <a:pt x="269405" y="1200480"/>
                  </a:lnTo>
                  <a:lnTo>
                    <a:pt x="261594" y="1202601"/>
                  </a:lnTo>
                  <a:lnTo>
                    <a:pt x="255130" y="1205928"/>
                  </a:lnTo>
                  <a:lnTo>
                    <a:pt x="249656" y="1210284"/>
                  </a:lnTo>
                  <a:lnTo>
                    <a:pt x="249656" y="1201864"/>
                  </a:lnTo>
                  <a:lnTo>
                    <a:pt x="224243" y="1201864"/>
                  </a:lnTo>
                  <a:lnTo>
                    <a:pt x="224243" y="1329169"/>
                  </a:lnTo>
                  <a:lnTo>
                    <a:pt x="249656" y="1329169"/>
                  </a:lnTo>
                  <a:lnTo>
                    <a:pt x="249656" y="1253464"/>
                  </a:lnTo>
                  <a:lnTo>
                    <a:pt x="250228" y="1247686"/>
                  </a:lnTo>
                  <a:lnTo>
                    <a:pt x="251383" y="1242783"/>
                  </a:lnTo>
                  <a:lnTo>
                    <a:pt x="252044" y="1239583"/>
                  </a:lnTo>
                  <a:lnTo>
                    <a:pt x="253187" y="1236675"/>
                  </a:lnTo>
                  <a:lnTo>
                    <a:pt x="254863" y="1233855"/>
                  </a:lnTo>
                  <a:lnTo>
                    <a:pt x="262585" y="1227734"/>
                  </a:lnTo>
                  <a:lnTo>
                    <a:pt x="272796" y="1225689"/>
                  </a:lnTo>
                  <a:lnTo>
                    <a:pt x="283006" y="1227734"/>
                  </a:lnTo>
                  <a:lnTo>
                    <a:pt x="290715" y="1233855"/>
                  </a:lnTo>
                  <a:lnTo>
                    <a:pt x="292392" y="1236675"/>
                  </a:lnTo>
                  <a:lnTo>
                    <a:pt x="293547" y="1239583"/>
                  </a:lnTo>
                  <a:lnTo>
                    <a:pt x="294220" y="1242783"/>
                  </a:lnTo>
                  <a:lnTo>
                    <a:pt x="295363" y="1247686"/>
                  </a:lnTo>
                  <a:lnTo>
                    <a:pt x="295935" y="1253464"/>
                  </a:lnTo>
                  <a:lnTo>
                    <a:pt x="295935" y="1329169"/>
                  </a:lnTo>
                  <a:lnTo>
                    <a:pt x="321348" y="1329169"/>
                  </a:lnTo>
                  <a:lnTo>
                    <a:pt x="321348" y="1234757"/>
                  </a:lnTo>
                  <a:close/>
                </a:path>
                <a:path w="1313815" h="1329690">
                  <a:moveTo>
                    <a:pt x="442328" y="1304467"/>
                  </a:moveTo>
                  <a:lnTo>
                    <a:pt x="433171" y="1304467"/>
                  </a:lnTo>
                  <a:lnTo>
                    <a:pt x="422770" y="1303896"/>
                  </a:lnTo>
                  <a:lnTo>
                    <a:pt x="392303" y="1279702"/>
                  </a:lnTo>
                  <a:lnTo>
                    <a:pt x="389597" y="1259814"/>
                  </a:lnTo>
                  <a:lnTo>
                    <a:pt x="389597" y="1224432"/>
                  </a:lnTo>
                  <a:lnTo>
                    <a:pt x="423468" y="1224432"/>
                  </a:lnTo>
                  <a:lnTo>
                    <a:pt x="423468" y="1200073"/>
                  </a:lnTo>
                  <a:lnTo>
                    <a:pt x="389597" y="1200073"/>
                  </a:lnTo>
                  <a:lnTo>
                    <a:pt x="389597" y="1122895"/>
                  </a:lnTo>
                  <a:lnTo>
                    <a:pt x="364693" y="1122895"/>
                  </a:lnTo>
                  <a:lnTo>
                    <a:pt x="364693" y="1200073"/>
                  </a:lnTo>
                  <a:lnTo>
                    <a:pt x="326910" y="1200073"/>
                  </a:lnTo>
                  <a:lnTo>
                    <a:pt x="326910" y="1224432"/>
                  </a:lnTo>
                  <a:lnTo>
                    <a:pt x="364693" y="1224432"/>
                  </a:lnTo>
                  <a:lnTo>
                    <a:pt x="364693" y="1265250"/>
                  </a:lnTo>
                  <a:lnTo>
                    <a:pt x="365823" y="1280261"/>
                  </a:lnTo>
                  <a:lnTo>
                    <a:pt x="392150" y="1320203"/>
                  </a:lnTo>
                  <a:lnTo>
                    <a:pt x="432447" y="1329169"/>
                  </a:lnTo>
                  <a:lnTo>
                    <a:pt x="442328" y="1329169"/>
                  </a:lnTo>
                  <a:lnTo>
                    <a:pt x="442328" y="1304467"/>
                  </a:lnTo>
                  <a:close/>
                </a:path>
                <a:path w="1313815" h="1329690">
                  <a:moveTo>
                    <a:pt x="565619" y="1263396"/>
                  </a:moveTo>
                  <a:lnTo>
                    <a:pt x="564629" y="1248435"/>
                  </a:lnTo>
                  <a:lnTo>
                    <a:pt x="561657" y="1235417"/>
                  </a:lnTo>
                  <a:lnTo>
                    <a:pt x="556679" y="1224165"/>
                  </a:lnTo>
                  <a:lnTo>
                    <a:pt x="551599" y="1217206"/>
                  </a:lnTo>
                  <a:lnTo>
                    <a:pt x="549706" y="1214602"/>
                  </a:lnTo>
                  <a:lnTo>
                    <a:pt x="540994" y="1207477"/>
                  </a:lnTo>
                  <a:lnTo>
                    <a:pt x="540918" y="1248435"/>
                  </a:lnTo>
                  <a:lnTo>
                    <a:pt x="473684" y="1248435"/>
                  </a:lnTo>
                  <a:lnTo>
                    <a:pt x="476834" y="1236383"/>
                  </a:lnTo>
                  <a:lnTo>
                    <a:pt x="480822" y="1232217"/>
                  </a:lnTo>
                  <a:lnTo>
                    <a:pt x="486232" y="1224940"/>
                  </a:lnTo>
                  <a:lnTo>
                    <a:pt x="491045" y="1221740"/>
                  </a:lnTo>
                  <a:lnTo>
                    <a:pt x="502170" y="1217714"/>
                  </a:lnTo>
                  <a:lnTo>
                    <a:pt x="508596" y="1217206"/>
                  </a:lnTo>
                  <a:lnTo>
                    <a:pt x="520700" y="1219796"/>
                  </a:lnTo>
                  <a:lnTo>
                    <a:pt x="526364" y="1222883"/>
                  </a:lnTo>
                  <a:lnTo>
                    <a:pt x="530745" y="1227239"/>
                  </a:lnTo>
                  <a:lnTo>
                    <a:pt x="533463" y="1230655"/>
                  </a:lnTo>
                  <a:lnTo>
                    <a:pt x="538556" y="1234160"/>
                  </a:lnTo>
                  <a:lnTo>
                    <a:pt x="519582" y="1198791"/>
                  </a:lnTo>
                  <a:lnTo>
                    <a:pt x="507301" y="1197635"/>
                  </a:lnTo>
                  <a:lnTo>
                    <a:pt x="494995" y="1198816"/>
                  </a:lnTo>
                  <a:lnTo>
                    <a:pt x="457276" y="1225232"/>
                  </a:lnTo>
                  <a:lnTo>
                    <a:pt x="447890" y="1264462"/>
                  </a:lnTo>
                  <a:lnTo>
                    <a:pt x="448894" y="1278775"/>
                  </a:lnTo>
                  <a:lnTo>
                    <a:pt x="473595" y="1319771"/>
                  </a:lnTo>
                  <a:lnTo>
                    <a:pt x="508342" y="1329156"/>
                  </a:lnTo>
                  <a:lnTo>
                    <a:pt x="519061" y="1328547"/>
                  </a:lnTo>
                  <a:lnTo>
                    <a:pt x="556069" y="1306969"/>
                  </a:lnTo>
                  <a:lnTo>
                    <a:pt x="564553" y="1287792"/>
                  </a:lnTo>
                  <a:lnTo>
                    <a:pt x="554736" y="1286243"/>
                  </a:lnTo>
                  <a:lnTo>
                    <a:pt x="552259" y="1285125"/>
                  </a:lnTo>
                  <a:lnTo>
                    <a:pt x="542429" y="1283576"/>
                  </a:lnTo>
                  <a:lnTo>
                    <a:pt x="540372" y="1289037"/>
                  </a:lnTo>
                  <a:lnTo>
                    <a:pt x="536206" y="1297139"/>
                  </a:lnTo>
                  <a:lnTo>
                    <a:pt x="530872" y="1300594"/>
                  </a:lnTo>
                  <a:lnTo>
                    <a:pt x="526897" y="1303845"/>
                  </a:lnTo>
                  <a:lnTo>
                    <a:pt x="520496" y="1305293"/>
                  </a:lnTo>
                  <a:lnTo>
                    <a:pt x="510997" y="1306969"/>
                  </a:lnTo>
                  <a:lnTo>
                    <a:pt x="501269" y="1306131"/>
                  </a:lnTo>
                  <a:lnTo>
                    <a:pt x="489204" y="1301838"/>
                  </a:lnTo>
                  <a:lnTo>
                    <a:pt x="482155" y="1295996"/>
                  </a:lnTo>
                  <a:lnTo>
                    <a:pt x="475195" y="1285125"/>
                  </a:lnTo>
                  <a:lnTo>
                    <a:pt x="471830" y="1278013"/>
                  </a:lnTo>
                  <a:lnTo>
                    <a:pt x="471385" y="1268704"/>
                  </a:lnTo>
                  <a:lnTo>
                    <a:pt x="565619" y="1268704"/>
                  </a:lnTo>
                  <a:lnTo>
                    <a:pt x="565619" y="1263396"/>
                  </a:lnTo>
                  <a:close/>
                </a:path>
                <a:path w="1313815" h="1329690">
                  <a:moveTo>
                    <a:pt x="649833" y="1224838"/>
                  </a:moveTo>
                  <a:lnTo>
                    <a:pt x="649643" y="1201877"/>
                  </a:lnTo>
                  <a:lnTo>
                    <a:pt x="635698" y="1201877"/>
                  </a:lnTo>
                  <a:lnTo>
                    <a:pt x="595312" y="1213688"/>
                  </a:lnTo>
                  <a:lnTo>
                    <a:pt x="586651" y="1329156"/>
                  </a:lnTo>
                  <a:lnTo>
                    <a:pt x="612063" y="1329156"/>
                  </a:lnTo>
                  <a:lnTo>
                    <a:pt x="612063" y="1253324"/>
                  </a:lnTo>
                  <a:lnTo>
                    <a:pt x="612863" y="1240510"/>
                  </a:lnTo>
                  <a:lnTo>
                    <a:pt x="616165" y="1232115"/>
                  </a:lnTo>
                  <a:lnTo>
                    <a:pt x="623214" y="1227328"/>
                  </a:lnTo>
                  <a:lnTo>
                    <a:pt x="635254" y="1225359"/>
                  </a:lnTo>
                  <a:lnTo>
                    <a:pt x="649833" y="1224838"/>
                  </a:lnTo>
                  <a:close/>
                </a:path>
                <a:path w="1313815" h="1329690">
                  <a:moveTo>
                    <a:pt x="693140" y="1201851"/>
                  </a:moveTo>
                  <a:lnTo>
                    <a:pt x="667042" y="1201851"/>
                  </a:lnTo>
                  <a:lnTo>
                    <a:pt x="667042" y="1329156"/>
                  </a:lnTo>
                  <a:lnTo>
                    <a:pt x="693140" y="1329156"/>
                  </a:lnTo>
                  <a:lnTo>
                    <a:pt x="693140" y="1201851"/>
                  </a:lnTo>
                  <a:close/>
                </a:path>
                <a:path w="1313815" h="1329690">
                  <a:moveTo>
                    <a:pt x="695985" y="1151331"/>
                  </a:moveTo>
                  <a:lnTo>
                    <a:pt x="694461" y="1147597"/>
                  </a:lnTo>
                  <a:lnTo>
                    <a:pt x="688390" y="1141526"/>
                  </a:lnTo>
                  <a:lnTo>
                    <a:pt x="684631" y="1140002"/>
                  </a:lnTo>
                  <a:lnTo>
                    <a:pt x="675678" y="1140002"/>
                  </a:lnTo>
                  <a:lnTo>
                    <a:pt x="671906" y="1141552"/>
                  </a:lnTo>
                  <a:lnTo>
                    <a:pt x="665734" y="1147724"/>
                  </a:lnTo>
                  <a:lnTo>
                    <a:pt x="664171" y="1151432"/>
                  </a:lnTo>
                  <a:lnTo>
                    <a:pt x="664171" y="1160310"/>
                  </a:lnTo>
                  <a:lnTo>
                    <a:pt x="665759" y="1164132"/>
                  </a:lnTo>
                  <a:lnTo>
                    <a:pt x="672020" y="1170508"/>
                  </a:lnTo>
                  <a:lnTo>
                    <a:pt x="675779" y="1172095"/>
                  </a:lnTo>
                  <a:lnTo>
                    <a:pt x="684631" y="1172095"/>
                  </a:lnTo>
                  <a:lnTo>
                    <a:pt x="688390" y="1170533"/>
                  </a:lnTo>
                  <a:lnTo>
                    <a:pt x="691438" y="1167396"/>
                  </a:lnTo>
                  <a:lnTo>
                    <a:pt x="694461" y="1164259"/>
                  </a:lnTo>
                  <a:lnTo>
                    <a:pt x="695985" y="1160411"/>
                  </a:lnTo>
                  <a:lnTo>
                    <a:pt x="695985" y="1151331"/>
                  </a:lnTo>
                  <a:close/>
                </a:path>
                <a:path w="1313815" h="1329690">
                  <a:moveTo>
                    <a:pt x="827582" y="1261287"/>
                  </a:moveTo>
                  <a:lnTo>
                    <a:pt x="818629" y="1224127"/>
                  </a:lnTo>
                  <a:lnTo>
                    <a:pt x="802284" y="1206931"/>
                  </a:lnTo>
                  <a:lnTo>
                    <a:pt x="802284" y="1268069"/>
                  </a:lnTo>
                  <a:lnTo>
                    <a:pt x="801865" y="1274991"/>
                  </a:lnTo>
                  <a:lnTo>
                    <a:pt x="772363" y="1305331"/>
                  </a:lnTo>
                  <a:lnTo>
                    <a:pt x="766318" y="1305140"/>
                  </a:lnTo>
                  <a:lnTo>
                    <a:pt x="744169" y="1296073"/>
                  </a:lnTo>
                  <a:lnTo>
                    <a:pt x="741299" y="1292898"/>
                  </a:lnTo>
                  <a:lnTo>
                    <a:pt x="739305" y="1288986"/>
                  </a:lnTo>
                  <a:lnTo>
                    <a:pt x="737971" y="1284922"/>
                  </a:lnTo>
                  <a:lnTo>
                    <a:pt x="735812" y="1278204"/>
                  </a:lnTo>
                  <a:lnTo>
                    <a:pt x="735571" y="1273213"/>
                  </a:lnTo>
                  <a:lnTo>
                    <a:pt x="735609" y="1261287"/>
                  </a:lnTo>
                  <a:lnTo>
                    <a:pt x="751801" y="1225613"/>
                  </a:lnTo>
                  <a:lnTo>
                    <a:pt x="764197" y="1222743"/>
                  </a:lnTo>
                  <a:lnTo>
                    <a:pt x="774141" y="1222743"/>
                  </a:lnTo>
                  <a:lnTo>
                    <a:pt x="801916" y="1249172"/>
                  </a:lnTo>
                  <a:lnTo>
                    <a:pt x="802284" y="1268069"/>
                  </a:lnTo>
                  <a:lnTo>
                    <a:pt x="802284" y="1206931"/>
                  </a:lnTo>
                  <a:lnTo>
                    <a:pt x="792441" y="1201737"/>
                  </a:lnTo>
                  <a:lnTo>
                    <a:pt x="781392" y="1198638"/>
                  </a:lnTo>
                  <a:lnTo>
                    <a:pt x="769239" y="1197635"/>
                  </a:lnTo>
                  <a:lnTo>
                    <a:pt x="757872" y="1198448"/>
                  </a:lnTo>
                  <a:lnTo>
                    <a:pt x="720572" y="1221181"/>
                  </a:lnTo>
                  <a:lnTo>
                    <a:pt x="709980" y="1261287"/>
                  </a:lnTo>
                  <a:lnTo>
                    <a:pt x="709866" y="1263942"/>
                  </a:lnTo>
                  <a:lnTo>
                    <a:pt x="710819" y="1278343"/>
                  </a:lnTo>
                  <a:lnTo>
                    <a:pt x="734923" y="1319771"/>
                  </a:lnTo>
                  <a:lnTo>
                    <a:pt x="769239" y="1329169"/>
                  </a:lnTo>
                  <a:lnTo>
                    <a:pt x="777011" y="1328762"/>
                  </a:lnTo>
                  <a:lnTo>
                    <a:pt x="811530" y="1312189"/>
                  </a:lnTo>
                  <a:lnTo>
                    <a:pt x="827163" y="1273213"/>
                  </a:lnTo>
                  <a:lnTo>
                    <a:pt x="827582" y="1261287"/>
                  </a:lnTo>
                  <a:close/>
                </a:path>
                <a:path w="1313815" h="1329690">
                  <a:moveTo>
                    <a:pt x="905624" y="1224838"/>
                  </a:moveTo>
                  <a:lnTo>
                    <a:pt x="905433" y="1201877"/>
                  </a:lnTo>
                  <a:lnTo>
                    <a:pt x="891489" y="1201877"/>
                  </a:lnTo>
                  <a:lnTo>
                    <a:pt x="851103" y="1213688"/>
                  </a:lnTo>
                  <a:lnTo>
                    <a:pt x="842429" y="1329156"/>
                  </a:lnTo>
                  <a:lnTo>
                    <a:pt x="867841" y="1329156"/>
                  </a:lnTo>
                  <a:lnTo>
                    <a:pt x="867841" y="1253324"/>
                  </a:lnTo>
                  <a:lnTo>
                    <a:pt x="868641" y="1240510"/>
                  </a:lnTo>
                  <a:lnTo>
                    <a:pt x="871956" y="1232115"/>
                  </a:lnTo>
                  <a:lnTo>
                    <a:pt x="879005" y="1227328"/>
                  </a:lnTo>
                  <a:lnTo>
                    <a:pt x="891032" y="1225359"/>
                  </a:lnTo>
                  <a:lnTo>
                    <a:pt x="905624" y="1224838"/>
                  </a:lnTo>
                  <a:close/>
                </a:path>
                <a:path w="1313815" h="1329690">
                  <a:moveTo>
                    <a:pt x="1016114" y="1290993"/>
                  </a:moveTo>
                  <a:lnTo>
                    <a:pt x="999528" y="1251254"/>
                  </a:lnTo>
                  <a:lnTo>
                    <a:pt x="976109" y="1241933"/>
                  </a:lnTo>
                  <a:lnTo>
                    <a:pt x="971435" y="1240536"/>
                  </a:lnTo>
                  <a:lnTo>
                    <a:pt x="956652" y="1237081"/>
                  </a:lnTo>
                  <a:lnTo>
                    <a:pt x="949680" y="1234884"/>
                  </a:lnTo>
                  <a:lnTo>
                    <a:pt x="946594" y="1233208"/>
                  </a:lnTo>
                  <a:lnTo>
                    <a:pt x="943114" y="1224102"/>
                  </a:lnTo>
                  <a:lnTo>
                    <a:pt x="952004" y="1219657"/>
                  </a:lnTo>
                  <a:lnTo>
                    <a:pt x="955255" y="1219212"/>
                  </a:lnTo>
                  <a:lnTo>
                    <a:pt x="963663" y="1218869"/>
                  </a:lnTo>
                  <a:lnTo>
                    <a:pt x="973988" y="1220076"/>
                  </a:lnTo>
                  <a:lnTo>
                    <a:pt x="985596" y="1223098"/>
                  </a:lnTo>
                  <a:lnTo>
                    <a:pt x="997851" y="1228255"/>
                  </a:lnTo>
                  <a:lnTo>
                    <a:pt x="997851" y="1205738"/>
                  </a:lnTo>
                  <a:lnTo>
                    <a:pt x="984135" y="1201635"/>
                  </a:lnTo>
                  <a:lnTo>
                    <a:pt x="973620" y="1199210"/>
                  </a:lnTo>
                  <a:lnTo>
                    <a:pt x="965454" y="1198105"/>
                  </a:lnTo>
                  <a:lnTo>
                    <a:pt x="958773" y="1198003"/>
                  </a:lnTo>
                  <a:lnTo>
                    <a:pt x="953439" y="1198435"/>
                  </a:lnTo>
                  <a:lnTo>
                    <a:pt x="922197" y="1225588"/>
                  </a:lnTo>
                  <a:lnTo>
                    <a:pt x="922299" y="1236218"/>
                  </a:lnTo>
                  <a:lnTo>
                    <a:pt x="979284" y="1264310"/>
                  </a:lnTo>
                  <a:lnTo>
                    <a:pt x="984123" y="1267383"/>
                  </a:lnTo>
                  <a:lnTo>
                    <a:pt x="990295" y="1272819"/>
                  </a:lnTo>
                  <a:lnTo>
                    <a:pt x="994003" y="1277721"/>
                  </a:lnTo>
                  <a:lnTo>
                    <a:pt x="994257" y="1290307"/>
                  </a:lnTo>
                  <a:lnTo>
                    <a:pt x="993127" y="1295285"/>
                  </a:lnTo>
                  <a:lnTo>
                    <a:pt x="983449" y="1304937"/>
                  </a:lnTo>
                  <a:lnTo>
                    <a:pt x="974369" y="1308277"/>
                  </a:lnTo>
                  <a:lnTo>
                    <a:pt x="956221" y="1306957"/>
                  </a:lnTo>
                  <a:lnTo>
                    <a:pt x="950036" y="1306245"/>
                  </a:lnTo>
                  <a:lnTo>
                    <a:pt x="938885" y="1295590"/>
                  </a:lnTo>
                  <a:lnTo>
                    <a:pt x="933754" y="1285849"/>
                  </a:lnTo>
                  <a:lnTo>
                    <a:pt x="932789" y="1278102"/>
                  </a:lnTo>
                  <a:lnTo>
                    <a:pt x="924306" y="1279156"/>
                  </a:lnTo>
                  <a:lnTo>
                    <a:pt x="921054" y="1280109"/>
                  </a:lnTo>
                  <a:lnTo>
                    <a:pt x="912571" y="1281150"/>
                  </a:lnTo>
                  <a:lnTo>
                    <a:pt x="913980" y="1288669"/>
                  </a:lnTo>
                  <a:lnTo>
                    <a:pt x="939012" y="1323124"/>
                  </a:lnTo>
                  <a:lnTo>
                    <a:pt x="968451" y="1329143"/>
                  </a:lnTo>
                  <a:lnTo>
                    <a:pt x="975194" y="1328623"/>
                  </a:lnTo>
                  <a:lnTo>
                    <a:pt x="1009218" y="1309916"/>
                  </a:lnTo>
                  <a:lnTo>
                    <a:pt x="1014831" y="1298130"/>
                  </a:lnTo>
                  <a:lnTo>
                    <a:pt x="1016114" y="1290993"/>
                  </a:lnTo>
                  <a:close/>
                </a:path>
                <a:path w="1313815" h="1329690">
                  <a:moveTo>
                    <a:pt x="1188580" y="43497"/>
                  </a:moveTo>
                  <a:lnTo>
                    <a:pt x="1185164" y="26555"/>
                  </a:lnTo>
                  <a:lnTo>
                    <a:pt x="1175842" y="12738"/>
                  </a:lnTo>
                  <a:lnTo>
                    <a:pt x="1162037" y="3416"/>
                  </a:lnTo>
                  <a:lnTo>
                    <a:pt x="1145120" y="0"/>
                  </a:lnTo>
                  <a:lnTo>
                    <a:pt x="981849" y="0"/>
                  </a:lnTo>
                  <a:lnTo>
                    <a:pt x="981849" y="538988"/>
                  </a:lnTo>
                  <a:lnTo>
                    <a:pt x="980795" y="551243"/>
                  </a:lnTo>
                  <a:lnTo>
                    <a:pt x="955967" y="589648"/>
                  </a:lnTo>
                  <a:lnTo>
                    <a:pt x="923036" y="599503"/>
                  </a:lnTo>
                  <a:lnTo>
                    <a:pt x="911250" y="598385"/>
                  </a:lnTo>
                  <a:lnTo>
                    <a:pt x="873467" y="572389"/>
                  </a:lnTo>
                  <a:lnTo>
                    <a:pt x="863638" y="538988"/>
                  </a:lnTo>
                  <a:lnTo>
                    <a:pt x="864704" y="527215"/>
                  </a:lnTo>
                  <a:lnTo>
                    <a:pt x="889927" y="489813"/>
                  </a:lnTo>
                  <a:lnTo>
                    <a:pt x="923036" y="480136"/>
                  </a:lnTo>
                  <a:lnTo>
                    <a:pt x="935024" y="481190"/>
                  </a:lnTo>
                  <a:lnTo>
                    <a:pt x="972337" y="506031"/>
                  </a:lnTo>
                  <a:lnTo>
                    <a:pt x="981849" y="538988"/>
                  </a:lnTo>
                  <a:lnTo>
                    <a:pt x="981849" y="0"/>
                  </a:lnTo>
                  <a:lnTo>
                    <a:pt x="43472" y="0"/>
                  </a:lnTo>
                  <a:lnTo>
                    <a:pt x="26555" y="3416"/>
                  </a:lnTo>
                  <a:lnTo>
                    <a:pt x="12738" y="12738"/>
                  </a:lnTo>
                  <a:lnTo>
                    <a:pt x="3416" y="26555"/>
                  </a:lnTo>
                  <a:lnTo>
                    <a:pt x="0" y="43497"/>
                  </a:lnTo>
                  <a:lnTo>
                    <a:pt x="0" y="1097432"/>
                  </a:lnTo>
                  <a:lnTo>
                    <a:pt x="548398" y="1097432"/>
                  </a:lnTo>
                  <a:lnTo>
                    <a:pt x="548398" y="646112"/>
                  </a:lnTo>
                  <a:lnTo>
                    <a:pt x="551903" y="599503"/>
                  </a:lnTo>
                  <a:lnTo>
                    <a:pt x="562698" y="557301"/>
                  </a:lnTo>
                  <a:lnTo>
                    <a:pt x="580567" y="522465"/>
                  </a:lnTo>
                  <a:lnTo>
                    <a:pt x="637819" y="471906"/>
                  </a:lnTo>
                  <a:lnTo>
                    <a:pt x="677341" y="456120"/>
                  </a:lnTo>
                  <a:lnTo>
                    <a:pt x="724141" y="446646"/>
                  </a:lnTo>
                  <a:lnTo>
                    <a:pt x="778243" y="443484"/>
                  </a:lnTo>
                  <a:lnTo>
                    <a:pt x="837095" y="443484"/>
                  </a:lnTo>
                  <a:lnTo>
                    <a:pt x="837095" y="536752"/>
                  </a:lnTo>
                  <a:lnTo>
                    <a:pt x="780491" y="536752"/>
                  </a:lnTo>
                  <a:lnTo>
                    <a:pt x="747598" y="538670"/>
                  </a:lnTo>
                  <a:lnTo>
                    <a:pt x="696074" y="553935"/>
                  </a:lnTo>
                  <a:lnTo>
                    <a:pt x="663270" y="584733"/>
                  </a:lnTo>
                  <a:lnTo>
                    <a:pt x="647039" y="632764"/>
                  </a:lnTo>
                  <a:lnTo>
                    <a:pt x="645020" y="663333"/>
                  </a:lnTo>
                  <a:lnTo>
                    <a:pt x="645020" y="693864"/>
                  </a:lnTo>
                  <a:lnTo>
                    <a:pt x="837095" y="693864"/>
                  </a:lnTo>
                  <a:lnTo>
                    <a:pt x="837095" y="786015"/>
                  </a:lnTo>
                  <a:lnTo>
                    <a:pt x="645020" y="786015"/>
                  </a:lnTo>
                  <a:lnTo>
                    <a:pt x="645020" y="1097432"/>
                  </a:lnTo>
                  <a:lnTo>
                    <a:pt x="874153" y="1097432"/>
                  </a:lnTo>
                  <a:lnTo>
                    <a:pt x="874153" y="693864"/>
                  </a:lnTo>
                  <a:lnTo>
                    <a:pt x="971867" y="693864"/>
                  </a:lnTo>
                  <a:lnTo>
                    <a:pt x="971867" y="1097432"/>
                  </a:lnTo>
                  <a:lnTo>
                    <a:pt x="1188580" y="1097432"/>
                  </a:lnTo>
                  <a:lnTo>
                    <a:pt x="1188580" y="599503"/>
                  </a:lnTo>
                  <a:lnTo>
                    <a:pt x="1188580" y="480136"/>
                  </a:lnTo>
                  <a:lnTo>
                    <a:pt x="1188580" y="443484"/>
                  </a:lnTo>
                  <a:lnTo>
                    <a:pt x="1188580" y="43497"/>
                  </a:lnTo>
                  <a:close/>
                </a:path>
                <a:path w="1313815" h="1329690">
                  <a:moveTo>
                    <a:pt x="1257046" y="1049502"/>
                  </a:moveTo>
                  <a:lnTo>
                    <a:pt x="1214996" y="1049502"/>
                  </a:lnTo>
                  <a:lnTo>
                    <a:pt x="1214996" y="1056716"/>
                  </a:lnTo>
                  <a:lnTo>
                    <a:pt x="1231658" y="1056716"/>
                  </a:lnTo>
                  <a:lnTo>
                    <a:pt x="1231658" y="1098118"/>
                  </a:lnTo>
                  <a:lnTo>
                    <a:pt x="1240243" y="1098118"/>
                  </a:lnTo>
                  <a:lnTo>
                    <a:pt x="1240243" y="1056716"/>
                  </a:lnTo>
                  <a:lnTo>
                    <a:pt x="1257046" y="1056716"/>
                  </a:lnTo>
                  <a:lnTo>
                    <a:pt x="1257046" y="1049502"/>
                  </a:lnTo>
                  <a:close/>
                </a:path>
                <a:path w="1313815" h="1329690">
                  <a:moveTo>
                    <a:pt x="1313370" y="1049502"/>
                  </a:moveTo>
                  <a:lnTo>
                    <a:pt x="1300988" y="1049502"/>
                  </a:lnTo>
                  <a:lnTo>
                    <a:pt x="1288427" y="1088339"/>
                  </a:lnTo>
                  <a:lnTo>
                    <a:pt x="1277835" y="1056716"/>
                  </a:lnTo>
                  <a:lnTo>
                    <a:pt x="1275410" y="1049502"/>
                  </a:lnTo>
                  <a:lnTo>
                    <a:pt x="1262786" y="1049502"/>
                  </a:lnTo>
                  <a:lnTo>
                    <a:pt x="1262786" y="1098118"/>
                  </a:lnTo>
                  <a:lnTo>
                    <a:pt x="1270673" y="1098118"/>
                  </a:lnTo>
                  <a:lnTo>
                    <a:pt x="1270673" y="1056716"/>
                  </a:lnTo>
                  <a:lnTo>
                    <a:pt x="1284503" y="1098118"/>
                  </a:lnTo>
                  <a:lnTo>
                    <a:pt x="1292263" y="1098118"/>
                  </a:lnTo>
                  <a:lnTo>
                    <a:pt x="1295450" y="1088339"/>
                  </a:lnTo>
                  <a:lnTo>
                    <a:pt x="1305534" y="1057313"/>
                  </a:lnTo>
                  <a:lnTo>
                    <a:pt x="1305534" y="1098118"/>
                  </a:lnTo>
                  <a:lnTo>
                    <a:pt x="1313370" y="1098118"/>
                  </a:lnTo>
                  <a:lnTo>
                    <a:pt x="1313370" y="1057313"/>
                  </a:lnTo>
                  <a:lnTo>
                    <a:pt x="1313370" y="104950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7905280" y="10357663"/>
            <a:ext cx="4292600" cy="32702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950" b="0" spc="-10" dirty="0">
                <a:solidFill>
                  <a:srgbClr val="D3D8EA"/>
                </a:solidFill>
                <a:latin typeface="Gotham Book"/>
                <a:cs typeface="Gotham Book"/>
                <a:hlinkClick r:id="rId5"/>
              </a:rPr>
              <a:t>www.fabricimages.com/fi-interiors</a:t>
            </a:r>
            <a:endParaRPr sz="1950">
              <a:latin typeface="Gotham Book"/>
              <a:cs typeface="Gotham Book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7029802" y="11065496"/>
            <a:ext cx="2982595" cy="176530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sz="950" b="0" dirty="0">
                <a:solidFill>
                  <a:srgbClr val="FFFFFF"/>
                </a:solidFill>
                <a:latin typeface="Gotham Book"/>
                <a:cs typeface="Gotham Book"/>
              </a:rPr>
              <a:t>©2022</a:t>
            </a:r>
            <a:r>
              <a:rPr sz="950" b="0" spc="110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950" b="0" dirty="0">
                <a:solidFill>
                  <a:srgbClr val="FFFFFF"/>
                </a:solidFill>
                <a:latin typeface="Gotham Book"/>
                <a:cs typeface="Gotham Book"/>
              </a:rPr>
              <a:t>Fabric</a:t>
            </a:r>
            <a:r>
              <a:rPr sz="950" b="0" spc="110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950" b="0" dirty="0">
                <a:solidFill>
                  <a:srgbClr val="FFFFFF"/>
                </a:solidFill>
                <a:latin typeface="Gotham Book"/>
                <a:cs typeface="Gotham Book"/>
              </a:rPr>
              <a:t>Images,</a:t>
            </a:r>
            <a:r>
              <a:rPr sz="950" b="0" spc="110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950" b="0" dirty="0">
                <a:solidFill>
                  <a:srgbClr val="FFFFFF"/>
                </a:solidFill>
                <a:latin typeface="Gotham Book"/>
                <a:cs typeface="Gotham Book"/>
              </a:rPr>
              <a:t>Inc.®</a:t>
            </a:r>
            <a:r>
              <a:rPr sz="950" b="0" spc="114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950" b="0" dirty="0">
                <a:solidFill>
                  <a:srgbClr val="FFFFFF"/>
                </a:solidFill>
                <a:latin typeface="Gotham Book"/>
                <a:cs typeface="Gotham Book"/>
              </a:rPr>
              <a:t>All</a:t>
            </a:r>
            <a:r>
              <a:rPr sz="950" b="0" spc="110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950" b="0" dirty="0">
                <a:solidFill>
                  <a:srgbClr val="FFFFFF"/>
                </a:solidFill>
                <a:latin typeface="Gotham Book"/>
                <a:cs typeface="Gotham Book"/>
              </a:rPr>
              <a:t>Rights</a:t>
            </a:r>
            <a:r>
              <a:rPr sz="950" b="0" spc="110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950" b="0" spc="-10" dirty="0">
                <a:solidFill>
                  <a:srgbClr val="FFFFFF"/>
                </a:solidFill>
                <a:latin typeface="Gotham Book"/>
                <a:cs typeface="Gotham Book"/>
              </a:rPr>
              <a:t>Reserved.</a:t>
            </a:r>
            <a:endParaRPr sz="950">
              <a:latin typeface="Gotham Book"/>
              <a:cs typeface="Gotham Book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235" y="5245"/>
            <a:ext cx="20093940" cy="11298555"/>
          </a:xfrm>
          <a:custGeom>
            <a:avLst/>
            <a:gdLst/>
            <a:ahLst/>
            <a:cxnLst/>
            <a:rect l="l" t="t" r="r" b="b"/>
            <a:pathLst>
              <a:path w="20093940" h="11298555">
                <a:moveTo>
                  <a:pt x="20093629" y="0"/>
                </a:moveTo>
                <a:lnTo>
                  <a:pt x="0" y="0"/>
                </a:lnTo>
                <a:lnTo>
                  <a:pt x="0" y="11298074"/>
                </a:lnTo>
                <a:lnTo>
                  <a:pt x="20093629" y="11298074"/>
                </a:lnTo>
                <a:lnTo>
                  <a:pt x="2009362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pc="-325" dirty="0"/>
              <a:t>A</a:t>
            </a:r>
            <a:r>
              <a:rPr spc="-215" dirty="0"/>
              <a:t>c</a:t>
            </a:r>
            <a:r>
              <a:rPr spc="-235" dirty="0"/>
              <a:t>u</a:t>
            </a:r>
            <a:r>
              <a:rPr spc="-325" dirty="0"/>
              <a:t>s</a:t>
            </a:r>
            <a:r>
              <a:rPr spc="-275" dirty="0"/>
              <a:t>t</a:t>
            </a:r>
            <a:r>
              <a:rPr spc="190" dirty="0"/>
              <a:t>i·</a:t>
            </a:r>
            <a:r>
              <a:rPr spc="-310" dirty="0"/>
              <a:t>f</a:t>
            </a:r>
            <a:r>
              <a:rPr spc="5" dirty="0"/>
              <a:t>i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453223" y="2852882"/>
            <a:ext cx="10480040" cy="98933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7200"/>
              </a:lnSpc>
              <a:spcBef>
                <a:spcPts val="95"/>
              </a:spcBef>
            </a:pPr>
            <a:r>
              <a:rPr sz="2950" b="0" spc="-25" dirty="0">
                <a:solidFill>
                  <a:srgbClr val="FFFFFF"/>
                </a:solidFill>
                <a:latin typeface="Gotham Book"/>
                <a:cs typeface="Gotham Book"/>
              </a:rPr>
              <a:t>Finishing</a:t>
            </a:r>
            <a:r>
              <a:rPr sz="2950" b="0" spc="-125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950" b="0" spc="-25" dirty="0">
                <a:solidFill>
                  <a:srgbClr val="FFFFFF"/>
                </a:solidFill>
                <a:latin typeface="Gotham Book"/>
                <a:cs typeface="Gotham Book"/>
              </a:rPr>
              <a:t>techniques</a:t>
            </a:r>
            <a:r>
              <a:rPr sz="2950" b="0" spc="-120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950" b="0" dirty="0">
                <a:solidFill>
                  <a:srgbClr val="FFFFFF"/>
                </a:solidFill>
                <a:latin typeface="Gotham Book"/>
                <a:cs typeface="Gotham Book"/>
              </a:rPr>
              <a:t>offer</a:t>
            </a:r>
            <a:r>
              <a:rPr sz="2950" b="0" spc="-125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950" b="0" dirty="0">
                <a:solidFill>
                  <a:srgbClr val="FFFFFF"/>
                </a:solidFill>
                <a:latin typeface="Gotham Book"/>
                <a:cs typeface="Gotham Book"/>
              </a:rPr>
              <a:t>the</a:t>
            </a:r>
            <a:r>
              <a:rPr sz="2950" b="0" spc="-120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950" b="0" spc="-10" dirty="0">
                <a:solidFill>
                  <a:srgbClr val="FFFFFF"/>
                </a:solidFill>
                <a:latin typeface="Gotham Book"/>
                <a:cs typeface="Gotham Book"/>
              </a:rPr>
              <a:t>opportunity</a:t>
            </a:r>
            <a:r>
              <a:rPr sz="2950" b="0" spc="-125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950" b="0" dirty="0">
                <a:solidFill>
                  <a:srgbClr val="FFFFFF"/>
                </a:solidFill>
                <a:latin typeface="Gotham Book"/>
                <a:cs typeface="Gotham Book"/>
              </a:rPr>
              <a:t>to</a:t>
            </a:r>
            <a:r>
              <a:rPr sz="2950" b="0" spc="-120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950" b="0" spc="-10" dirty="0">
                <a:solidFill>
                  <a:srgbClr val="FFFFFF"/>
                </a:solidFill>
                <a:latin typeface="Gotham Book"/>
                <a:cs typeface="Gotham Book"/>
              </a:rPr>
              <a:t>personalize </a:t>
            </a:r>
            <a:r>
              <a:rPr sz="2950" b="0" dirty="0">
                <a:solidFill>
                  <a:srgbClr val="FFFFFF"/>
                </a:solidFill>
                <a:latin typeface="Gotham Book"/>
                <a:cs typeface="Gotham Book"/>
              </a:rPr>
              <a:t>the</a:t>
            </a:r>
            <a:r>
              <a:rPr sz="2950" b="0" spc="-120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950" b="0" spc="-25" dirty="0">
                <a:solidFill>
                  <a:srgbClr val="FFFFFF"/>
                </a:solidFill>
                <a:latin typeface="Gotham Book"/>
                <a:cs typeface="Gotham Book"/>
              </a:rPr>
              <a:t>material</a:t>
            </a:r>
            <a:r>
              <a:rPr sz="2950" b="0" spc="-110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950" b="0" dirty="0">
                <a:solidFill>
                  <a:srgbClr val="FFFFFF"/>
                </a:solidFill>
                <a:latin typeface="Gotham Book"/>
                <a:cs typeface="Gotham Book"/>
              </a:rPr>
              <a:t>to</a:t>
            </a:r>
            <a:r>
              <a:rPr sz="2950" b="0" spc="-110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950" b="0" dirty="0">
                <a:solidFill>
                  <a:srgbClr val="FFFFFF"/>
                </a:solidFill>
                <a:latin typeface="Gotham Book"/>
                <a:cs typeface="Gotham Book"/>
              </a:rPr>
              <a:t>best</a:t>
            </a:r>
            <a:r>
              <a:rPr sz="2950" b="0" spc="-110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950" b="0" spc="-20" dirty="0">
                <a:solidFill>
                  <a:srgbClr val="FFFFFF"/>
                </a:solidFill>
                <a:latin typeface="Gotham Book"/>
                <a:cs typeface="Gotham Book"/>
              </a:rPr>
              <a:t>compliment</a:t>
            </a:r>
            <a:r>
              <a:rPr sz="2950" b="0" spc="-110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950" b="0" dirty="0">
                <a:solidFill>
                  <a:srgbClr val="FFFFFF"/>
                </a:solidFill>
                <a:latin typeface="Gotham Book"/>
                <a:cs typeface="Gotham Book"/>
              </a:rPr>
              <a:t>the</a:t>
            </a:r>
            <a:r>
              <a:rPr sz="2950" b="0" spc="-110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950" b="0" dirty="0">
                <a:solidFill>
                  <a:srgbClr val="FFFFFF"/>
                </a:solidFill>
                <a:latin typeface="Gotham Book"/>
                <a:cs typeface="Gotham Book"/>
              </a:rPr>
              <a:t>space</a:t>
            </a:r>
            <a:r>
              <a:rPr sz="2950" b="0" spc="-110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950" b="0" dirty="0">
                <a:solidFill>
                  <a:srgbClr val="FFFFFF"/>
                </a:solidFill>
                <a:latin typeface="Gotham Book"/>
                <a:cs typeface="Gotham Book"/>
              </a:rPr>
              <a:t>or</a:t>
            </a:r>
            <a:r>
              <a:rPr sz="2950" b="0" spc="-110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950" b="0" spc="-10" dirty="0">
                <a:solidFill>
                  <a:srgbClr val="FFFFFF"/>
                </a:solidFill>
                <a:latin typeface="Gotham Book"/>
                <a:cs typeface="Gotham Book"/>
              </a:rPr>
              <a:t>brand.</a:t>
            </a:r>
            <a:endParaRPr sz="2950">
              <a:latin typeface="Gotham Book"/>
              <a:cs typeface="Gotham Book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465923" y="2638663"/>
            <a:ext cx="11601740" cy="62825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753721" y="6125467"/>
            <a:ext cx="6565245" cy="4523422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3507442" y="6125467"/>
            <a:ext cx="6596657" cy="4523422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9215681" y="5180853"/>
            <a:ext cx="1671320" cy="5283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300" b="1" spc="-10" dirty="0">
                <a:solidFill>
                  <a:srgbClr val="FFFFFF"/>
                </a:solidFill>
                <a:latin typeface="Gotham"/>
                <a:cs typeface="Gotham"/>
              </a:rPr>
              <a:t>Carving</a:t>
            </a:r>
            <a:endParaRPr sz="3300">
              <a:latin typeface="Gotham"/>
              <a:cs typeface="Gotham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6012123" y="5180853"/>
            <a:ext cx="1601470" cy="5283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300" b="1" spc="-10" dirty="0">
                <a:solidFill>
                  <a:srgbClr val="FFFFFF"/>
                </a:solidFill>
                <a:latin typeface="Gotham"/>
                <a:cs typeface="Gotham"/>
              </a:rPr>
              <a:t>Cutting</a:t>
            </a:r>
            <a:endParaRPr sz="3300">
              <a:latin typeface="Gotham"/>
              <a:cs typeface="Gotham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2453584" y="5180853"/>
            <a:ext cx="1688464" cy="5283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300" b="1" spc="-25" dirty="0">
                <a:solidFill>
                  <a:srgbClr val="FFFFFF"/>
                </a:solidFill>
                <a:latin typeface="Gotham"/>
                <a:cs typeface="Gotham"/>
              </a:rPr>
              <a:t>Printing</a:t>
            </a:r>
            <a:endParaRPr sz="3300">
              <a:latin typeface="Gotham"/>
              <a:cs typeface="Gotham"/>
            </a:endParaRPr>
          </a:p>
        </p:txBody>
      </p:sp>
      <p:pic>
        <p:nvPicPr>
          <p:cNvPr id="11" name="object 11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0" y="6125467"/>
            <a:ext cx="6565245" cy="4523422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20104100" cy="11308715"/>
            <a:chOff x="0" y="0"/>
            <a:chExt cx="20104100" cy="1130871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942136" y="0"/>
              <a:ext cx="11161963" cy="11308556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0" y="0"/>
              <a:ext cx="13130530" cy="11308715"/>
            </a:xfrm>
            <a:custGeom>
              <a:avLst/>
              <a:gdLst/>
              <a:ahLst/>
              <a:cxnLst/>
              <a:rect l="l" t="t" r="r" b="b"/>
              <a:pathLst>
                <a:path w="13130530" h="11308715">
                  <a:moveTo>
                    <a:pt x="13130490" y="0"/>
                  </a:moveTo>
                  <a:lnTo>
                    <a:pt x="0" y="0"/>
                  </a:lnTo>
                  <a:lnTo>
                    <a:pt x="0" y="11308556"/>
                  </a:lnTo>
                  <a:lnTo>
                    <a:pt x="13130490" y="11308556"/>
                  </a:lnTo>
                  <a:lnTo>
                    <a:pt x="1313049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465923" y="2638663"/>
              <a:ext cx="11601740" cy="62825"/>
            </a:xfrm>
            <a:prstGeom prst="rect">
              <a:avLst/>
            </a:prstGeom>
          </p:spPr>
        </p:pic>
      </p:grpSp>
      <p:sp>
        <p:nvSpPr>
          <p:cNvPr id="6" name="object 6"/>
          <p:cNvSpPr txBox="1"/>
          <p:nvPr/>
        </p:nvSpPr>
        <p:spPr>
          <a:xfrm>
            <a:off x="1453223" y="1332593"/>
            <a:ext cx="2984500" cy="115633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7400" b="0" spc="-325" dirty="0">
                <a:solidFill>
                  <a:srgbClr val="FFFFFF"/>
                </a:solidFill>
                <a:latin typeface="MontereyFLF"/>
                <a:cs typeface="MontereyFLF"/>
              </a:rPr>
              <a:t>A</a:t>
            </a:r>
            <a:r>
              <a:rPr sz="7400" b="0" spc="-215" dirty="0">
                <a:solidFill>
                  <a:srgbClr val="FFFFFF"/>
                </a:solidFill>
                <a:latin typeface="MontereyFLF"/>
                <a:cs typeface="MontereyFLF"/>
              </a:rPr>
              <a:t>c</a:t>
            </a:r>
            <a:r>
              <a:rPr sz="7400" b="0" spc="-235" dirty="0">
                <a:solidFill>
                  <a:srgbClr val="FFFFFF"/>
                </a:solidFill>
                <a:latin typeface="MontereyFLF"/>
                <a:cs typeface="MontereyFLF"/>
              </a:rPr>
              <a:t>u</a:t>
            </a:r>
            <a:r>
              <a:rPr sz="7400" b="0" spc="-325" dirty="0">
                <a:solidFill>
                  <a:srgbClr val="FFFFFF"/>
                </a:solidFill>
                <a:latin typeface="MontereyFLF"/>
                <a:cs typeface="MontereyFLF"/>
              </a:rPr>
              <a:t>s</a:t>
            </a:r>
            <a:r>
              <a:rPr sz="7400" b="0" spc="-275" dirty="0">
                <a:solidFill>
                  <a:srgbClr val="FFFFFF"/>
                </a:solidFill>
                <a:latin typeface="MontereyFLF"/>
                <a:cs typeface="MontereyFLF"/>
              </a:rPr>
              <a:t>t</a:t>
            </a:r>
            <a:r>
              <a:rPr sz="7400" b="0" spc="190" dirty="0">
                <a:solidFill>
                  <a:srgbClr val="FFFFFF"/>
                </a:solidFill>
                <a:latin typeface="MontereyFLF"/>
                <a:cs typeface="MontereyFLF"/>
              </a:rPr>
              <a:t>i·</a:t>
            </a:r>
            <a:r>
              <a:rPr sz="7400" b="0" spc="-310" dirty="0">
                <a:solidFill>
                  <a:srgbClr val="FFFFFF"/>
                </a:solidFill>
                <a:latin typeface="MontereyFLF"/>
                <a:cs typeface="MontereyFLF"/>
              </a:rPr>
              <a:t>f</a:t>
            </a:r>
            <a:r>
              <a:rPr sz="7400" b="0" spc="5" dirty="0">
                <a:solidFill>
                  <a:srgbClr val="FFFFFF"/>
                </a:solidFill>
                <a:latin typeface="MontereyFLF"/>
                <a:cs typeface="MontereyFLF"/>
              </a:rPr>
              <a:t>i</a:t>
            </a:r>
            <a:endParaRPr sz="7400">
              <a:latin typeface="MontereyFLF"/>
              <a:cs typeface="MontereyFLF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453223" y="2852882"/>
            <a:ext cx="9031605" cy="14706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7200"/>
              </a:lnSpc>
              <a:spcBef>
                <a:spcPts val="95"/>
              </a:spcBef>
            </a:pPr>
            <a:r>
              <a:rPr sz="2950" b="0" dirty="0">
                <a:solidFill>
                  <a:srgbClr val="FFFFFF"/>
                </a:solidFill>
                <a:latin typeface="Gotham Book"/>
                <a:cs typeface="Gotham Book"/>
              </a:rPr>
              <a:t>In</a:t>
            </a:r>
            <a:r>
              <a:rPr sz="2950" b="0" spc="-145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950" b="0" spc="-20" dirty="0">
                <a:solidFill>
                  <a:srgbClr val="FFFFFF"/>
                </a:solidFill>
                <a:latin typeface="Gotham Book"/>
                <a:cs typeface="Gotham Book"/>
              </a:rPr>
              <a:t>combining</a:t>
            </a:r>
            <a:r>
              <a:rPr sz="2950" b="0" spc="-135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950" b="0" dirty="0">
                <a:solidFill>
                  <a:srgbClr val="FFFFFF"/>
                </a:solidFill>
                <a:latin typeface="Gotham Book"/>
                <a:cs typeface="Gotham Book"/>
              </a:rPr>
              <a:t>high</a:t>
            </a:r>
            <a:r>
              <a:rPr sz="2950" b="0" spc="-135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950" b="0" spc="-30" dirty="0">
                <a:solidFill>
                  <a:srgbClr val="FFFFFF"/>
                </a:solidFill>
                <a:latin typeface="Gotham Book"/>
                <a:cs typeface="Gotham Book"/>
              </a:rPr>
              <a:t>resolution</a:t>
            </a:r>
            <a:r>
              <a:rPr sz="2950" b="0" spc="-135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950" b="0" spc="-10" dirty="0">
                <a:solidFill>
                  <a:srgbClr val="FFFFFF"/>
                </a:solidFill>
                <a:latin typeface="Gotham Book"/>
                <a:cs typeface="Gotham Book"/>
              </a:rPr>
              <a:t>digital</a:t>
            </a:r>
            <a:r>
              <a:rPr sz="2950" b="0" spc="-135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950" b="0" spc="-25" dirty="0">
                <a:solidFill>
                  <a:srgbClr val="FFFFFF"/>
                </a:solidFill>
                <a:latin typeface="Gotham Book"/>
                <a:cs typeface="Gotham Book"/>
              </a:rPr>
              <a:t>printing</a:t>
            </a:r>
            <a:r>
              <a:rPr sz="2950" b="0" spc="-135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950" b="0" spc="-25" dirty="0">
                <a:solidFill>
                  <a:srgbClr val="FFFFFF"/>
                </a:solidFill>
                <a:latin typeface="Gotham Book"/>
                <a:cs typeface="Gotham Book"/>
              </a:rPr>
              <a:t>and </a:t>
            </a:r>
            <a:r>
              <a:rPr sz="2950" b="0" spc="-20" dirty="0">
                <a:solidFill>
                  <a:srgbClr val="FFFFFF"/>
                </a:solidFill>
                <a:latin typeface="Gotham Book"/>
                <a:cs typeface="Gotham Book"/>
              </a:rPr>
              <a:t>proprietary</a:t>
            </a:r>
            <a:r>
              <a:rPr sz="2950" b="0" spc="-135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950" b="0" spc="-20" dirty="0">
                <a:solidFill>
                  <a:srgbClr val="FFFFFF"/>
                </a:solidFill>
                <a:latin typeface="Gotham Book"/>
                <a:cs typeface="Gotham Book"/>
              </a:rPr>
              <a:t>finishing</a:t>
            </a:r>
            <a:r>
              <a:rPr sz="2950" b="0" spc="-130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950" b="0" spc="-20" dirty="0">
                <a:solidFill>
                  <a:srgbClr val="FFFFFF"/>
                </a:solidFill>
                <a:latin typeface="Gotham Book"/>
                <a:cs typeface="Gotham Book"/>
              </a:rPr>
              <a:t>techniques,</a:t>
            </a:r>
            <a:r>
              <a:rPr sz="2950" b="0" spc="-135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950" b="0" dirty="0">
                <a:solidFill>
                  <a:srgbClr val="FFFFFF"/>
                </a:solidFill>
                <a:latin typeface="Gotham Book"/>
                <a:cs typeface="Gotham Book"/>
              </a:rPr>
              <a:t>the</a:t>
            </a:r>
            <a:r>
              <a:rPr sz="2950" b="0" spc="-130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950" b="0" spc="-25" dirty="0">
                <a:solidFill>
                  <a:srgbClr val="FFFFFF"/>
                </a:solidFill>
                <a:latin typeface="Gotham Book"/>
                <a:cs typeface="Gotham Book"/>
              </a:rPr>
              <a:t>material</a:t>
            </a:r>
            <a:r>
              <a:rPr sz="2950" b="0" spc="-130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950" b="0" spc="-25" dirty="0">
                <a:solidFill>
                  <a:srgbClr val="FFFFFF"/>
                </a:solidFill>
                <a:latin typeface="Gotham Book"/>
                <a:cs typeface="Gotham Book"/>
              </a:rPr>
              <a:t>can </a:t>
            </a:r>
            <a:r>
              <a:rPr sz="2950" b="0" dirty="0">
                <a:solidFill>
                  <a:srgbClr val="FFFFFF"/>
                </a:solidFill>
                <a:latin typeface="Gotham Book"/>
                <a:cs typeface="Gotham Book"/>
              </a:rPr>
              <a:t>be</a:t>
            </a:r>
            <a:r>
              <a:rPr sz="2950" b="0" spc="-114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950" b="0" dirty="0">
                <a:solidFill>
                  <a:srgbClr val="FFFFFF"/>
                </a:solidFill>
                <a:latin typeface="Gotham Book"/>
                <a:cs typeface="Gotham Book"/>
              </a:rPr>
              <a:t>shaped</a:t>
            </a:r>
            <a:r>
              <a:rPr sz="2950" b="0" spc="-114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950" b="0" dirty="0">
                <a:solidFill>
                  <a:srgbClr val="FFFFFF"/>
                </a:solidFill>
                <a:latin typeface="Gotham Book"/>
                <a:cs typeface="Gotham Book"/>
              </a:rPr>
              <a:t>to</a:t>
            </a:r>
            <a:r>
              <a:rPr sz="2950" b="0" spc="-114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950" b="0" spc="-35" dirty="0">
                <a:solidFill>
                  <a:srgbClr val="FFFFFF"/>
                </a:solidFill>
                <a:latin typeface="Gotham Book"/>
                <a:cs typeface="Gotham Book"/>
              </a:rPr>
              <a:t>recreate</a:t>
            </a:r>
            <a:r>
              <a:rPr sz="2950" b="0" spc="-114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950" b="0" spc="-30" dirty="0">
                <a:solidFill>
                  <a:srgbClr val="FFFFFF"/>
                </a:solidFill>
                <a:latin typeface="Gotham Book"/>
                <a:cs typeface="Gotham Book"/>
              </a:rPr>
              <a:t>traditional</a:t>
            </a:r>
            <a:r>
              <a:rPr sz="2950" b="0" spc="-114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950" b="0" spc="-10" dirty="0">
                <a:solidFill>
                  <a:srgbClr val="FFFFFF"/>
                </a:solidFill>
                <a:latin typeface="Gotham Book"/>
                <a:cs typeface="Gotham Book"/>
              </a:rPr>
              <a:t>materials.</a:t>
            </a:r>
            <a:endParaRPr sz="2950">
              <a:latin typeface="Gotham Book"/>
              <a:cs typeface="Gotham Book"/>
            </a:endParaRPr>
          </a:p>
        </p:txBody>
      </p:sp>
      <p:pic>
        <p:nvPicPr>
          <p:cNvPr id="8" name="object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790521" y="4563473"/>
            <a:ext cx="8410738" cy="6328079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20104100" cy="11308715"/>
            <a:chOff x="0" y="0"/>
            <a:chExt cx="20104100" cy="1130871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8669893"/>
              <a:ext cx="20104099" cy="2638663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20104099" cy="9784958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0" y="6847958"/>
              <a:ext cx="20104100" cy="4460875"/>
            </a:xfrm>
            <a:custGeom>
              <a:avLst/>
              <a:gdLst/>
              <a:ahLst/>
              <a:cxnLst/>
              <a:rect l="l" t="t" r="r" b="b"/>
              <a:pathLst>
                <a:path w="20104100" h="4460875">
                  <a:moveTo>
                    <a:pt x="20104099" y="0"/>
                  </a:moveTo>
                  <a:lnTo>
                    <a:pt x="0" y="0"/>
                  </a:lnTo>
                  <a:lnTo>
                    <a:pt x="0" y="4460597"/>
                  </a:lnTo>
                  <a:lnTo>
                    <a:pt x="20104099" y="4460597"/>
                  </a:lnTo>
                  <a:lnTo>
                    <a:pt x="2010409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1453223" y="7643717"/>
            <a:ext cx="5301615" cy="115633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7400" b="0" dirty="0">
                <a:solidFill>
                  <a:srgbClr val="FFFFFF"/>
                </a:solidFill>
                <a:latin typeface="MontereyFLF"/>
                <a:cs typeface="MontereyFLF"/>
              </a:rPr>
              <a:t>DUAL</a:t>
            </a:r>
            <a:r>
              <a:rPr sz="7400" b="0" spc="-580" dirty="0">
                <a:solidFill>
                  <a:srgbClr val="FFFFFF"/>
                </a:solidFill>
                <a:latin typeface="MontereyFLF"/>
                <a:cs typeface="MontereyFLF"/>
              </a:rPr>
              <a:t> </a:t>
            </a:r>
            <a:r>
              <a:rPr sz="7400" b="0" spc="-130" dirty="0">
                <a:solidFill>
                  <a:srgbClr val="FFFFFF"/>
                </a:solidFill>
                <a:latin typeface="MontereyFLF"/>
                <a:cs typeface="MontereyFLF"/>
              </a:rPr>
              <a:t>BENEFIT</a:t>
            </a:r>
            <a:endParaRPr sz="7400">
              <a:latin typeface="MontereyFLF"/>
              <a:cs typeface="MontereyFLF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641699" y="9490781"/>
            <a:ext cx="4180204" cy="108140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326390" indent="-313690">
              <a:lnSpc>
                <a:spcPct val="100000"/>
              </a:lnSpc>
              <a:spcBef>
                <a:spcPts val="135"/>
              </a:spcBef>
              <a:buChar char="•"/>
              <a:tabLst>
                <a:tab pos="326390" algn="l"/>
              </a:tabLst>
            </a:pPr>
            <a:r>
              <a:rPr sz="2600" b="0" spc="-10" dirty="0">
                <a:solidFill>
                  <a:srgbClr val="FFFFFF"/>
                </a:solidFill>
                <a:latin typeface="Gotham Book"/>
                <a:cs typeface="Gotham Book"/>
              </a:rPr>
              <a:t>Acoustical</a:t>
            </a:r>
            <a:r>
              <a:rPr sz="2600" b="0" spc="-110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600" b="0" spc="-10" dirty="0">
                <a:solidFill>
                  <a:srgbClr val="FFFFFF"/>
                </a:solidFill>
                <a:latin typeface="Gotham Book"/>
                <a:cs typeface="Gotham Book"/>
              </a:rPr>
              <a:t>functionality</a:t>
            </a:r>
            <a:endParaRPr sz="2600">
              <a:latin typeface="Gotham Book"/>
              <a:cs typeface="Gotham Book"/>
            </a:endParaRPr>
          </a:p>
          <a:p>
            <a:pPr marL="326390" indent="-313690">
              <a:lnSpc>
                <a:spcPct val="100000"/>
              </a:lnSpc>
              <a:spcBef>
                <a:spcPts val="2025"/>
              </a:spcBef>
              <a:buChar char="•"/>
              <a:tabLst>
                <a:tab pos="326390" algn="l"/>
              </a:tabLst>
            </a:pPr>
            <a:r>
              <a:rPr sz="2600" b="0" dirty="0">
                <a:solidFill>
                  <a:srgbClr val="FFFFFF"/>
                </a:solidFill>
                <a:latin typeface="Gotham Book"/>
                <a:cs typeface="Gotham Book"/>
              </a:rPr>
              <a:t>Visual</a:t>
            </a:r>
            <a:r>
              <a:rPr sz="2600" b="0" spc="-80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600" b="0" spc="-10" dirty="0">
                <a:solidFill>
                  <a:srgbClr val="FFFFFF"/>
                </a:solidFill>
                <a:latin typeface="Gotham Book"/>
                <a:cs typeface="Gotham Book"/>
              </a:rPr>
              <a:t>impact</a:t>
            </a:r>
            <a:endParaRPr sz="2600">
              <a:latin typeface="Gotham Book"/>
              <a:cs typeface="Gotham Book"/>
            </a:endParaRPr>
          </a:p>
        </p:txBody>
      </p:sp>
      <p:pic>
        <p:nvPicPr>
          <p:cNvPr id="8" name="object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465923" y="8980092"/>
            <a:ext cx="11601740" cy="62825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-5397"/>
            <a:ext cx="20109815" cy="11319510"/>
            <a:chOff x="0" y="-5397"/>
            <a:chExt cx="20109815" cy="1131951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3135725" y="0"/>
              <a:ext cx="6968374" cy="11308555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13135725" y="0"/>
              <a:ext cx="6968490" cy="11308715"/>
            </a:xfrm>
            <a:custGeom>
              <a:avLst/>
              <a:gdLst/>
              <a:ahLst/>
              <a:cxnLst/>
              <a:rect l="l" t="t" r="r" b="b"/>
              <a:pathLst>
                <a:path w="6968490" h="11308715">
                  <a:moveTo>
                    <a:pt x="0" y="11308556"/>
                  </a:moveTo>
                  <a:lnTo>
                    <a:pt x="6968374" y="11308556"/>
                  </a:lnTo>
                  <a:lnTo>
                    <a:pt x="6968374" y="0"/>
                  </a:lnTo>
                  <a:lnTo>
                    <a:pt x="0" y="0"/>
                  </a:lnTo>
                  <a:lnTo>
                    <a:pt x="0" y="11308556"/>
                  </a:lnTo>
                  <a:close/>
                </a:path>
              </a:pathLst>
            </a:custGeom>
            <a:ln w="10470">
              <a:solidFill>
                <a:srgbClr val="E1E0E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0" y="0"/>
              <a:ext cx="13130530" cy="11308715"/>
            </a:xfrm>
            <a:custGeom>
              <a:avLst/>
              <a:gdLst/>
              <a:ahLst/>
              <a:cxnLst/>
              <a:rect l="l" t="t" r="r" b="b"/>
              <a:pathLst>
                <a:path w="13130530" h="11308715">
                  <a:moveTo>
                    <a:pt x="13130490" y="0"/>
                  </a:moveTo>
                  <a:lnTo>
                    <a:pt x="0" y="0"/>
                  </a:lnTo>
                  <a:lnTo>
                    <a:pt x="0" y="11308556"/>
                  </a:lnTo>
                  <a:lnTo>
                    <a:pt x="13130490" y="11308556"/>
                  </a:lnTo>
                  <a:lnTo>
                    <a:pt x="1313049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465923" y="2638663"/>
              <a:ext cx="11601740" cy="62825"/>
            </a:xfrm>
            <a:prstGeom prst="rect">
              <a:avLst/>
            </a:prstGeom>
          </p:spPr>
        </p:pic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1453223" y="1332593"/>
            <a:ext cx="6426835" cy="115633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/>
              <a:t>SOUND</a:t>
            </a:r>
            <a:r>
              <a:rPr spc="-245" dirty="0"/>
              <a:t> </a:t>
            </a:r>
            <a:r>
              <a:rPr spc="-130" dirty="0"/>
              <a:t>QUALITY</a:t>
            </a:r>
          </a:p>
        </p:txBody>
      </p:sp>
      <p:grpSp>
        <p:nvGrpSpPr>
          <p:cNvPr id="8" name="object 8"/>
          <p:cNvGrpSpPr/>
          <p:nvPr/>
        </p:nvGrpSpPr>
        <p:grpSpPr>
          <a:xfrm>
            <a:off x="12082097" y="1738166"/>
            <a:ext cx="6535420" cy="8492490"/>
            <a:chOff x="12082097" y="1738166"/>
            <a:chExt cx="6535420" cy="8492490"/>
          </a:xfrm>
        </p:grpSpPr>
        <p:sp>
          <p:nvSpPr>
            <p:cNvPr id="9" name="object 9"/>
            <p:cNvSpPr/>
            <p:nvPr/>
          </p:nvSpPr>
          <p:spPr>
            <a:xfrm>
              <a:off x="13318966" y="1790521"/>
              <a:ext cx="1636395" cy="4806315"/>
            </a:xfrm>
            <a:custGeom>
              <a:avLst/>
              <a:gdLst/>
              <a:ahLst/>
              <a:cxnLst/>
              <a:rect l="l" t="t" r="r" b="b"/>
              <a:pathLst>
                <a:path w="1636394" h="4806315">
                  <a:moveTo>
                    <a:pt x="0" y="4806136"/>
                  </a:moveTo>
                  <a:lnTo>
                    <a:pt x="1287918" y="0"/>
                  </a:lnTo>
                  <a:lnTo>
                    <a:pt x="1636295" y="2351540"/>
                  </a:lnTo>
                </a:path>
              </a:pathLst>
            </a:custGeom>
            <a:ln w="104708">
              <a:solidFill>
                <a:srgbClr val="D2232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4816397" y="3990318"/>
              <a:ext cx="238125" cy="344805"/>
            </a:xfrm>
            <a:custGeom>
              <a:avLst/>
              <a:gdLst/>
              <a:ahLst/>
              <a:cxnLst/>
              <a:rect l="l" t="t" r="r" b="b"/>
              <a:pathLst>
                <a:path w="238125" h="344804">
                  <a:moveTo>
                    <a:pt x="237992" y="0"/>
                  </a:moveTo>
                  <a:lnTo>
                    <a:pt x="0" y="35255"/>
                  </a:lnTo>
                  <a:lnTo>
                    <a:pt x="167439" y="344628"/>
                  </a:lnTo>
                  <a:lnTo>
                    <a:pt x="237992" y="0"/>
                  </a:lnTo>
                  <a:close/>
                </a:path>
              </a:pathLst>
            </a:custGeom>
            <a:solidFill>
              <a:srgbClr val="D2232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4041457" y="8292941"/>
              <a:ext cx="2713990" cy="1885314"/>
            </a:xfrm>
            <a:custGeom>
              <a:avLst/>
              <a:gdLst/>
              <a:ahLst/>
              <a:cxnLst/>
              <a:rect l="l" t="t" r="r" b="b"/>
              <a:pathLst>
                <a:path w="2713990" h="1885315">
                  <a:moveTo>
                    <a:pt x="0" y="0"/>
                  </a:moveTo>
                  <a:lnTo>
                    <a:pt x="1884759" y="1884759"/>
                  </a:lnTo>
                  <a:lnTo>
                    <a:pt x="2713802" y="724093"/>
                  </a:lnTo>
                </a:path>
              </a:pathLst>
            </a:custGeom>
            <a:ln w="104708">
              <a:solidFill>
                <a:srgbClr val="D2232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16578574" y="8858368"/>
              <a:ext cx="290195" cy="339090"/>
            </a:xfrm>
            <a:custGeom>
              <a:avLst/>
              <a:gdLst/>
              <a:ahLst/>
              <a:cxnLst/>
              <a:rect l="l" t="t" r="r" b="b"/>
              <a:pathLst>
                <a:path w="290194" h="339090">
                  <a:moveTo>
                    <a:pt x="290022" y="0"/>
                  </a:moveTo>
                  <a:lnTo>
                    <a:pt x="0" y="199082"/>
                  </a:lnTo>
                  <a:lnTo>
                    <a:pt x="195774" y="338911"/>
                  </a:lnTo>
                  <a:lnTo>
                    <a:pt x="290022" y="0"/>
                  </a:lnTo>
                  <a:close/>
                </a:path>
              </a:pathLst>
            </a:custGeom>
            <a:solidFill>
              <a:srgbClr val="D2232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14324171" y="6076736"/>
              <a:ext cx="4241165" cy="1085850"/>
            </a:xfrm>
            <a:custGeom>
              <a:avLst/>
              <a:gdLst/>
              <a:ahLst/>
              <a:cxnLst/>
              <a:rect l="l" t="t" r="r" b="b"/>
              <a:pathLst>
                <a:path w="4241165" h="1085850">
                  <a:moveTo>
                    <a:pt x="0" y="1085349"/>
                  </a:moveTo>
                  <a:lnTo>
                    <a:pt x="4240708" y="519921"/>
                  </a:lnTo>
                  <a:lnTo>
                    <a:pt x="2074355" y="0"/>
                  </a:lnTo>
                </a:path>
              </a:pathLst>
            </a:custGeom>
            <a:ln w="104708">
              <a:solidFill>
                <a:srgbClr val="D2232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12675007" y="5991408"/>
              <a:ext cx="3883660" cy="1783080"/>
            </a:xfrm>
            <a:custGeom>
              <a:avLst/>
              <a:gdLst/>
              <a:ahLst/>
              <a:cxnLst/>
              <a:rect l="l" t="t" r="r" b="b"/>
              <a:pathLst>
                <a:path w="3883659" h="1783079">
                  <a:moveTo>
                    <a:pt x="848131" y="1358938"/>
                  </a:moveTo>
                  <a:lnTo>
                    <a:pt x="845642" y="1312735"/>
                  </a:lnTo>
                  <a:lnTo>
                    <a:pt x="838352" y="1267968"/>
                  </a:lnTo>
                  <a:lnTo>
                    <a:pt x="826516" y="1224902"/>
                  </a:lnTo>
                  <a:lnTo>
                    <a:pt x="810387" y="1183805"/>
                  </a:lnTo>
                  <a:lnTo>
                    <a:pt x="790244" y="1144905"/>
                  </a:lnTo>
                  <a:lnTo>
                    <a:pt x="766318" y="1108494"/>
                  </a:lnTo>
                  <a:lnTo>
                    <a:pt x="738886" y="1074813"/>
                  </a:lnTo>
                  <a:lnTo>
                    <a:pt x="708202" y="1044130"/>
                  </a:lnTo>
                  <a:lnTo>
                    <a:pt x="674522" y="1016698"/>
                  </a:lnTo>
                  <a:lnTo>
                    <a:pt x="638098" y="992771"/>
                  </a:lnTo>
                  <a:lnTo>
                    <a:pt x="599211" y="972616"/>
                  </a:lnTo>
                  <a:lnTo>
                    <a:pt x="558101" y="956487"/>
                  </a:lnTo>
                  <a:lnTo>
                    <a:pt x="515035" y="944651"/>
                  </a:lnTo>
                  <a:lnTo>
                    <a:pt x="470268" y="937361"/>
                  </a:lnTo>
                  <a:lnTo>
                    <a:pt x="424065" y="934872"/>
                  </a:lnTo>
                  <a:lnTo>
                    <a:pt x="377863" y="937361"/>
                  </a:lnTo>
                  <a:lnTo>
                    <a:pt x="333095" y="944651"/>
                  </a:lnTo>
                  <a:lnTo>
                    <a:pt x="290029" y="956487"/>
                  </a:lnTo>
                  <a:lnTo>
                    <a:pt x="248920" y="972616"/>
                  </a:lnTo>
                  <a:lnTo>
                    <a:pt x="210019" y="992771"/>
                  </a:lnTo>
                  <a:lnTo>
                    <a:pt x="173609" y="1016698"/>
                  </a:lnTo>
                  <a:lnTo>
                    <a:pt x="139928" y="1044130"/>
                  </a:lnTo>
                  <a:lnTo>
                    <a:pt x="109245" y="1074813"/>
                  </a:lnTo>
                  <a:lnTo>
                    <a:pt x="81813" y="1108494"/>
                  </a:lnTo>
                  <a:lnTo>
                    <a:pt x="57886" y="1144905"/>
                  </a:lnTo>
                  <a:lnTo>
                    <a:pt x="37731" y="1183805"/>
                  </a:lnTo>
                  <a:lnTo>
                    <a:pt x="21615" y="1224902"/>
                  </a:lnTo>
                  <a:lnTo>
                    <a:pt x="9779" y="1267968"/>
                  </a:lnTo>
                  <a:lnTo>
                    <a:pt x="2476" y="1312735"/>
                  </a:lnTo>
                  <a:lnTo>
                    <a:pt x="0" y="1358938"/>
                  </a:lnTo>
                  <a:lnTo>
                    <a:pt x="2476" y="1405153"/>
                  </a:lnTo>
                  <a:lnTo>
                    <a:pt x="9779" y="1449920"/>
                  </a:lnTo>
                  <a:lnTo>
                    <a:pt x="21615" y="1492986"/>
                  </a:lnTo>
                  <a:lnTo>
                    <a:pt x="37731" y="1534083"/>
                  </a:lnTo>
                  <a:lnTo>
                    <a:pt x="57886" y="1572983"/>
                  </a:lnTo>
                  <a:lnTo>
                    <a:pt x="81813" y="1609394"/>
                  </a:lnTo>
                  <a:lnTo>
                    <a:pt x="109245" y="1643075"/>
                  </a:lnTo>
                  <a:lnTo>
                    <a:pt x="139928" y="1673758"/>
                  </a:lnTo>
                  <a:lnTo>
                    <a:pt x="173609" y="1701190"/>
                  </a:lnTo>
                  <a:lnTo>
                    <a:pt x="210019" y="1725117"/>
                  </a:lnTo>
                  <a:lnTo>
                    <a:pt x="248920" y="1745272"/>
                  </a:lnTo>
                  <a:lnTo>
                    <a:pt x="290029" y="1761401"/>
                  </a:lnTo>
                  <a:lnTo>
                    <a:pt x="333095" y="1773237"/>
                  </a:lnTo>
                  <a:lnTo>
                    <a:pt x="377863" y="1780527"/>
                  </a:lnTo>
                  <a:lnTo>
                    <a:pt x="424065" y="1783016"/>
                  </a:lnTo>
                  <a:lnTo>
                    <a:pt x="470268" y="1780527"/>
                  </a:lnTo>
                  <a:lnTo>
                    <a:pt x="515035" y="1773237"/>
                  </a:lnTo>
                  <a:lnTo>
                    <a:pt x="558101" y="1761401"/>
                  </a:lnTo>
                  <a:lnTo>
                    <a:pt x="599211" y="1745272"/>
                  </a:lnTo>
                  <a:lnTo>
                    <a:pt x="638098" y="1725117"/>
                  </a:lnTo>
                  <a:lnTo>
                    <a:pt x="674522" y="1701190"/>
                  </a:lnTo>
                  <a:lnTo>
                    <a:pt x="708202" y="1673758"/>
                  </a:lnTo>
                  <a:lnTo>
                    <a:pt x="738886" y="1643075"/>
                  </a:lnTo>
                  <a:lnTo>
                    <a:pt x="766318" y="1609394"/>
                  </a:lnTo>
                  <a:lnTo>
                    <a:pt x="790244" y="1572983"/>
                  </a:lnTo>
                  <a:lnTo>
                    <a:pt x="810387" y="1534083"/>
                  </a:lnTo>
                  <a:lnTo>
                    <a:pt x="826516" y="1492986"/>
                  </a:lnTo>
                  <a:lnTo>
                    <a:pt x="838352" y="1449920"/>
                  </a:lnTo>
                  <a:lnTo>
                    <a:pt x="845642" y="1405153"/>
                  </a:lnTo>
                  <a:lnTo>
                    <a:pt x="848131" y="1358938"/>
                  </a:lnTo>
                  <a:close/>
                </a:path>
                <a:path w="3883659" h="1783079">
                  <a:moveTo>
                    <a:pt x="3883431" y="0"/>
                  </a:moveTo>
                  <a:lnTo>
                    <a:pt x="3533914" y="39827"/>
                  </a:lnTo>
                  <a:lnTo>
                    <a:pt x="3827284" y="233946"/>
                  </a:lnTo>
                  <a:lnTo>
                    <a:pt x="3883431" y="0"/>
                  </a:lnTo>
                  <a:close/>
                </a:path>
              </a:pathLst>
            </a:custGeom>
            <a:solidFill>
              <a:srgbClr val="D2232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12144922" y="6674985"/>
              <a:ext cx="280670" cy="1347470"/>
            </a:xfrm>
            <a:custGeom>
              <a:avLst/>
              <a:gdLst/>
              <a:ahLst/>
              <a:cxnLst/>
              <a:rect l="l" t="t" r="r" b="b"/>
              <a:pathLst>
                <a:path w="280670" h="1347470">
                  <a:moveTo>
                    <a:pt x="280148" y="0"/>
                  </a:moveTo>
                  <a:lnTo>
                    <a:pt x="246426" y="35414"/>
                  </a:lnTo>
                  <a:lnTo>
                    <a:pt x="214536" y="72519"/>
                  </a:lnTo>
                  <a:lnTo>
                    <a:pt x="184552" y="111240"/>
                  </a:lnTo>
                  <a:lnTo>
                    <a:pt x="156548" y="151504"/>
                  </a:lnTo>
                  <a:lnTo>
                    <a:pt x="130595" y="193239"/>
                  </a:lnTo>
                  <a:lnTo>
                    <a:pt x="106768" y="236370"/>
                  </a:lnTo>
                  <a:lnTo>
                    <a:pt x="85139" y="280826"/>
                  </a:lnTo>
                  <a:lnTo>
                    <a:pt x="65781" y="326534"/>
                  </a:lnTo>
                  <a:lnTo>
                    <a:pt x="48767" y="373419"/>
                  </a:lnTo>
                  <a:lnTo>
                    <a:pt x="34170" y="421408"/>
                  </a:lnTo>
                  <a:lnTo>
                    <a:pt x="22063" y="470430"/>
                  </a:lnTo>
                  <a:lnTo>
                    <a:pt x="12520" y="520410"/>
                  </a:lnTo>
                  <a:lnTo>
                    <a:pt x="5613" y="571276"/>
                  </a:lnTo>
                  <a:lnTo>
                    <a:pt x="1415" y="622954"/>
                  </a:lnTo>
                  <a:lnTo>
                    <a:pt x="0" y="675372"/>
                  </a:lnTo>
                  <a:lnTo>
                    <a:pt x="1395" y="727411"/>
                  </a:lnTo>
                  <a:lnTo>
                    <a:pt x="5532" y="778722"/>
                  </a:lnTo>
                  <a:lnTo>
                    <a:pt x="12341" y="829233"/>
                  </a:lnTo>
                  <a:lnTo>
                    <a:pt x="21749" y="878874"/>
                  </a:lnTo>
                  <a:lnTo>
                    <a:pt x="33686" y="927571"/>
                  </a:lnTo>
                  <a:lnTo>
                    <a:pt x="48079" y="975255"/>
                  </a:lnTo>
                  <a:lnTo>
                    <a:pt x="64858" y="1021853"/>
                  </a:lnTo>
                  <a:lnTo>
                    <a:pt x="83950" y="1067294"/>
                  </a:lnTo>
                  <a:lnTo>
                    <a:pt x="105284" y="1111507"/>
                  </a:lnTo>
                  <a:lnTo>
                    <a:pt x="128790" y="1154420"/>
                  </a:lnTo>
                  <a:lnTo>
                    <a:pt x="154395" y="1195962"/>
                  </a:lnTo>
                  <a:lnTo>
                    <a:pt x="182027" y="1236060"/>
                  </a:lnTo>
                  <a:lnTo>
                    <a:pt x="211617" y="1274645"/>
                  </a:lnTo>
                  <a:lnTo>
                    <a:pt x="243091" y="1311643"/>
                  </a:lnTo>
                  <a:lnTo>
                    <a:pt x="276379" y="1346985"/>
                  </a:lnTo>
                </a:path>
              </a:pathLst>
            </a:custGeom>
            <a:ln w="125650">
              <a:solidFill>
                <a:srgbClr val="D2232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13772660" y="6685581"/>
              <a:ext cx="280670" cy="1341120"/>
            </a:xfrm>
            <a:custGeom>
              <a:avLst/>
              <a:gdLst/>
              <a:ahLst/>
              <a:cxnLst/>
              <a:rect l="l" t="t" r="r" b="b"/>
              <a:pathLst>
                <a:path w="280669" h="1341120">
                  <a:moveTo>
                    <a:pt x="0" y="1340556"/>
                  </a:moveTo>
                  <a:lnTo>
                    <a:pt x="33771" y="1305139"/>
                  </a:lnTo>
                  <a:lnTo>
                    <a:pt x="65708" y="1268028"/>
                  </a:lnTo>
                  <a:lnTo>
                    <a:pt x="95736" y="1229297"/>
                  </a:lnTo>
                  <a:lnTo>
                    <a:pt x="123783" y="1189019"/>
                  </a:lnTo>
                  <a:lnTo>
                    <a:pt x="149775" y="1147266"/>
                  </a:lnTo>
                  <a:lnTo>
                    <a:pt x="173639" y="1104113"/>
                  </a:lnTo>
                  <a:lnTo>
                    <a:pt x="195302" y="1059632"/>
                  </a:lnTo>
                  <a:lnTo>
                    <a:pt x="214691" y="1013897"/>
                  </a:lnTo>
                  <a:lnTo>
                    <a:pt x="231731" y="966980"/>
                  </a:lnTo>
                  <a:lnTo>
                    <a:pt x="246352" y="918956"/>
                  </a:lnTo>
                  <a:lnTo>
                    <a:pt x="258478" y="869896"/>
                  </a:lnTo>
                  <a:lnTo>
                    <a:pt x="268036" y="819875"/>
                  </a:lnTo>
                  <a:lnTo>
                    <a:pt x="274955" y="768966"/>
                  </a:lnTo>
                  <a:lnTo>
                    <a:pt x="279160" y="717242"/>
                  </a:lnTo>
                  <a:lnTo>
                    <a:pt x="280577" y="664775"/>
                  </a:lnTo>
                  <a:lnTo>
                    <a:pt x="279218" y="613406"/>
                  </a:lnTo>
                  <a:lnTo>
                    <a:pt x="275187" y="562748"/>
                  </a:lnTo>
                  <a:lnTo>
                    <a:pt x="268553" y="512868"/>
                  </a:lnTo>
                  <a:lnTo>
                    <a:pt x="259383" y="463835"/>
                  </a:lnTo>
                  <a:lnTo>
                    <a:pt x="247748" y="415718"/>
                  </a:lnTo>
                  <a:lnTo>
                    <a:pt x="233715" y="368586"/>
                  </a:lnTo>
                  <a:lnTo>
                    <a:pt x="217354" y="322507"/>
                  </a:lnTo>
                  <a:lnTo>
                    <a:pt x="198733" y="277548"/>
                  </a:lnTo>
                  <a:lnTo>
                    <a:pt x="177921" y="233780"/>
                  </a:lnTo>
                  <a:lnTo>
                    <a:pt x="154986" y="191271"/>
                  </a:lnTo>
                  <a:lnTo>
                    <a:pt x="129997" y="150088"/>
                  </a:lnTo>
                  <a:lnTo>
                    <a:pt x="103023" y="110301"/>
                  </a:lnTo>
                  <a:lnTo>
                    <a:pt x="74133" y="71979"/>
                  </a:lnTo>
                  <a:lnTo>
                    <a:pt x="43395" y="35188"/>
                  </a:lnTo>
                  <a:lnTo>
                    <a:pt x="10879" y="0"/>
                  </a:lnTo>
                </a:path>
              </a:pathLst>
            </a:custGeom>
            <a:ln w="125650">
              <a:solidFill>
                <a:srgbClr val="D2232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13538824" y="6890716"/>
              <a:ext cx="196850" cy="909955"/>
            </a:xfrm>
            <a:custGeom>
              <a:avLst/>
              <a:gdLst/>
              <a:ahLst/>
              <a:cxnLst/>
              <a:rect l="l" t="t" r="r" b="b"/>
              <a:pathLst>
                <a:path w="196850" h="909954">
                  <a:moveTo>
                    <a:pt x="10041" y="909438"/>
                  </a:moveTo>
                  <a:lnTo>
                    <a:pt x="43231" y="873613"/>
                  </a:lnTo>
                  <a:lnTo>
                    <a:pt x="73623" y="835316"/>
                  </a:lnTo>
                  <a:lnTo>
                    <a:pt x="101053" y="794713"/>
                  </a:lnTo>
                  <a:lnTo>
                    <a:pt x="125356" y="751965"/>
                  </a:lnTo>
                  <a:lnTo>
                    <a:pt x="146369" y="707238"/>
                  </a:lnTo>
                  <a:lnTo>
                    <a:pt x="163929" y="660696"/>
                  </a:lnTo>
                  <a:lnTo>
                    <a:pt x="177872" y="612500"/>
                  </a:lnTo>
                  <a:lnTo>
                    <a:pt x="188034" y="562817"/>
                  </a:lnTo>
                  <a:lnTo>
                    <a:pt x="194251" y="511809"/>
                  </a:lnTo>
                  <a:lnTo>
                    <a:pt x="196360" y="459640"/>
                  </a:lnTo>
                  <a:lnTo>
                    <a:pt x="194129" y="405985"/>
                  </a:lnTo>
                  <a:lnTo>
                    <a:pt x="187555" y="353565"/>
                  </a:lnTo>
                  <a:lnTo>
                    <a:pt x="176815" y="302556"/>
                  </a:lnTo>
                  <a:lnTo>
                    <a:pt x="162090" y="253137"/>
                  </a:lnTo>
                  <a:lnTo>
                    <a:pt x="143555" y="205487"/>
                  </a:lnTo>
                  <a:lnTo>
                    <a:pt x="121391" y="159783"/>
                  </a:lnTo>
                  <a:lnTo>
                    <a:pt x="95775" y="116204"/>
                  </a:lnTo>
                  <a:lnTo>
                    <a:pt x="66886" y="74929"/>
                  </a:lnTo>
                  <a:lnTo>
                    <a:pt x="34901" y="36134"/>
                  </a:lnTo>
                  <a:lnTo>
                    <a:pt x="0" y="0"/>
                  </a:lnTo>
                </a:path>
              </a:pathLst>
            </a:custGeom>
            <a:ln w="125650">
              <a:solidFill>
                <a:srgbClr val="D2232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12462968" y="6897450"/>
              <a:ext cx="189865" cy="900430"/>
            </a:xfrm>
            <a:custGeom>
              <a:avLst/>
              <a:gdLst/>
              <a:ahLst/>
              <a:cxnLst/>
              <a:rect l="l" t="t" r="r" b="b"/>
              <a:pathLst>
                <a:path w="189865" h="900429">
                  <a:moveTo>
                    <a:pt x="189449" y="0"/>
                  </a:moveTo>
                  <a:lnTo>
                    <a:pt x="155726" y="35925"/>
                  </a:lnTo>
                  <a:lnTo>
                    <a:pt x="124838" y="74379"/>
                  </a:lnTo>
                  <a:lnTo>
                    <a:pt x="96953" y="115195"/>
                  </a:lnTo>
                  <a:lnTo>
                    <a:pt x="72241" y="158205"/>
                  </a:lnTo>
                  <a:lnTo>
                    <a:pt x="50868" y="203239"/>
                  </a:lnTo>
                  <a:lnTo>
                    <a:pt x="33004" y="250131"/>
                  </a:lnTo>
                  <a:lnTo>
                    <a:pt x="18817" y="298712"/>
                  </a:lnTo>
                  <a:lnTo>
                    <a:pt x="8475" y="348814"/>
                  </a:lnTo>
                  <a:lnTo>
                    <a:pt x="2146" y="400268"/>
                  </a:lnTo>
                  <a:lnTo>
                    <a:pt x="0" y="452907"/>
                  </a:lnTo>
                  <a:lnTo>
                    <a:pt x="2080" y="504734"/>
                  </a:lnTo>
                  <a:lnTo>
                    <a:pt x="8216" y="555415"/>
                  </a:lnTo>
                  <a:lnTo>
                    <a:pt x="18245" y="604791"/>
                  </a:lnTo>
                  <a:lnTo>
                    <a:pt x="32008" y="652700"/>
                  </a:lnTo>
                  <a:lnTo>
                    <a:pt x="49345" y="698983"/>
                  </a:lnTo>
                  <a:lnTo>
                    <a:pt x="70094" y="743480"/>
                  </a:lnTo>
                  <a:lnTo>
                    <a:pt x="94097" y="786029"/>
                  </a:lnTo>
                  <a:lnTo>
                    <a:pt x="121191" y="826471"/>
                  </a:lnTo>
                  <a:lnTo>
                    <a:pt x="151217" y="864645"/>
                  </a:lnTo>
                  <a:lnTo>
                    <a:pt x="184015" y="900391"/>
                  </a:lnTo>
                </a:path>
              </a:pathLst>
            </a:custGeom>
            <a:ln w="125650">
              <a:solidFill>
                <a:srgbClr val="D2232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9" name="object 19"/>
          <p:cNvSpPr txBox="1"/>
          <p:nvPr/>
        </p:nvSpPr>
        <p:spPr>
          <a:xfrm>
            <a:off x="1453223" y="2945110"/>
            <a:ext cx="8844915" cy="68834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300" b="0" spc="-55" dirty="0">
                <a:solidFill>
                  <a:srgbClr val="FFFFFF"/>
                </a:solidFill>
                <a:latin typeface="Gotham Book"/>
                <a:cs typeface="Gotham Book"/>
              </a:rPr>
              <a:t>Acoustical</a:t>
            </a:r>
            <a:r>
              <a:rPr sz="3300" b="0" spc="-180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3300" b="0" spc="-25" dirty="0">
                <a:solidFill>
                  <a:srgbClr val="FFFFFF"/>
                </a:solidFill>
                <a:latin typeface="Gotham Book"/>
                <a:cs typeface="Gotham Book"/>
              </a:rPr>
              <a:t>issues</a:t>
            </a:r>
            <a:r>
              <a:rPr sz="3300" b="0" spc="-175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3300" b="0" dirty="0">
                <a:solidFill>
                  <a:srgbClr val="FFFFFF"/>
                </a:solidFill>
                <a:latin typeface="Gotham Book"/>
                <a:cs typeface="Gotham Book"/>
              </a:rPr>
              <a:t>can</a:t>
            </a:r>
            <a:r>
              <a:rPr sz="3300" b="0" spc="-180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3300" b="0" spc="-25" dirty="0">
                <a:solidFill>
                  <a:srgbClr val="FFFFFF"/>
                </a:solidFill>
                <a:latin typeface="Gotham Book"/>
                <a:cs typeface="Gotham Book"/>
              </a:rPr>
              <a:t>occur</a:t>
            </a:r>
            <a:r>
              <a:rPr sz="3300" b="0" spc="-175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3300" b="0" spc="-10" dirty="0">
                <a:solidFill>
                  <a:srgbClr val="FFFFFF"/>
                </a:solidFill>
                <a:latin typeface="Gotham Book"/>
                <a:cs typeface="Gotham Book"/>
              </a:rPr>
              <a:t>based</a:t>
            </a:r>
            <a:r>
              <a:rPr sz="3300" b="0" spc="-175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3300" b="0" spc="-10" dirty="0">
                <a:solidFill>
                  <a:srgbClr val="FFFFFF"/>
                </a:solidFill>
                <a:latin typeface="Gotham Book"/>
                <a:cs typeface="Gotham Book"/>
              </a:rPr>
              <a:t>on...</a:t>
            </a:r>
            <a:endParaRPr sz="3300">
              <a:latin typeface="Gotham Book"/>
              <a:cs typeface="Gotham Book"/>
            </a:endParaRPr>
          </a:p>
          <a:p>
            <a:pPr marL="514984" indent="-314325">
              <a:lnSpc>
                <a:spcPct val="100000"/>
              </a:lnSpc>
              <a:spcBef>
                <a:spcPts val="3110"/>
              </a:spcBef>
              <a:buChar char="•"/>
              <a:tabLst>
                <a:tab pos="514984" algn="l"/>
              </a:tabLst>
            </a:pPr>
            <a:r>
              <a:rPr sz="2300" b="0" dirty="0">
                <a:solidFill>
                  <a:srgbClr val="FFFFFF"/>
                </a:solidFill>
                <a:latin typeface="Gotham Book"/>
                <a:cs typeface="Gotham Book"/>
              </a:rPr>
              <a:t>Open</a:t>
            </a:r>
            <a:r>
              <a:rPr sz="2300" b="0" spc="-35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300" b="0" dirty="0">
                <a:solidFill>
                  <a:srgbClr val="FFFFFF"/>
                </a:solidFill>
                <a:latin typeface="Gotham Book"/>
                <a:cs typeface="Gotham Book"/>
              </a:rPr>
              <a:t>floor</a:t>
            </a:r>
            <a:r>
              <a:rPr sz="2300" b="0" spc="-35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300" b="0" spc="-10" dirty="0">
                <a:solidFill>
                  <a:srgbClr val="FFFFFF"/>
                </a:solidFill>
                <a:latin typeface="Gotham Book"/>
                <a:cs typeface="Gotham Book"/>
              </a:rPr>
              <a:t>plans</a:t>
            </a:r>
            <a:endParaRPr sz="2300">
              <a:latin typeface="Gotham Book"/>
              <a:cs typeface="Gotham Book"/>
            </a:endParaRPr>
          </a:p>
          <a:p>
            <a:pPr marL="514984" indent="-314325">
              <a:lnSpc>
                <a:spcPct val="100000"/>
              </a:lnSpc>
              <a:spcBef>
                <a:spcPts val="1990"/>
              </a:spcBef>
              <a:buChar char="•"/>
              <a:tabLst>
                <a:tab pos="514984" algn="l"/>
              </a:tabLst>
            </a:pPr>
            <a:r>
              <a:rPr sz="2300" b="0" dirty="0">
                <a:solidFill>
                  <a:srgbClr val="FFFFFF"/>
                </a:solidFill>
                <a:latin typeface="Gotham Book"/>
                <a:cs typeface="Gotham Book"/>
              </a:rPr>
              <a:t>Exposed</a:t>
            </a:r>
            <a:r>
              <a:rPr sz="2300" b="0" spc="-100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300" b="0" dirty="0">
                <a:solidFill>
                  <a:srgbClr val="FFFFFF"/>
                </a:solidFill>
                <a:latin typeface="Gotham Book"/>
                <a:cs typeface="Gotham Book"/>
              </a:rPr>
              <a:t>high</a:t>
            </a:r>
            <a:r>
              <a:rPr sz="2300" b="0" spc="-100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300" b="0" spc="-10" dirty="0">
                <a:solidFill>
                  <a:srgbClr val="FFFFFF"/>
                </a:solidFill>
                <a:latin typeface="Gotham Book"/>
                <a:cs typeface="Gotham Book"/>
              </a:rPr>
              <a:t>ceilings</a:t>
            </a:r>
            <a:endParaRPr sz="2300">
              <a:latin typeface="Gotham Book"/>
              <a:cs typeface="Gotham Book"/>
            </a:endParaRPr>
          </a:p>
          <a:p>
            <a:pPr marL="514984" indent="-314325">
              <a:lnSpc>
                <a:spcPct val="100000"/>
              </a:lnSpc>
              <a:spcBef>
                <a:spcPts val="1985"/>
              </a:spcBef>
              <a:buChar char="•"/>
              <a:tabLst>
                <a:tab pos="514984" algn="l"/>
              </a:tabLst>
            </a:pPr>
            <a:r>
              <a:rPr sz="2300" b="0" dirty="0">
                <a:solidFill>
                  <a:srgbClr val="FFFFFF"/>
                </a:solidFill>
                <a:latin typeface="Gotham Book"/>
                <a:cs typeface="Gotham Book"/>
              </a:rPr>
              <a:t>Hard</a:t>
            </a:r>
            <a:r>
              <a:rPr sz="2300" b="0" spc="-70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300" b="0" spc="-10" dirty="0">
                <a:solidFill>
                  <a:srgbClr val="FFFFFF"/>
                </a:solidFill>
                <a:latin typeface="Gotham Book"/>
                <a:cs typeface="Gotham Book"/>
              </a:rPr>
              <a:t>floors</a:t>
            </a:r>
            <a:endParaRPr sz="2300">
              <a:latin typeface="Gotham Book"/>
              <a:cs typeface="Gotham Book"/>
            </a:endParaRPr>
          </a:p>
          <a:p>
            <a:pPr marL="514984" indent="-314325">
              <a:lnSpc>
                <a:spcPct val="100000"/>
              </a:lnSpc>
              <a:spcBef>
                <a:spcPts val="1989"/>
              </a:spcBef>
              <a:buChar char="•"/>
              <a:tabLst>
                <a:tab pos="514984" algn="l"/>
              </a:tabLst>
            </a:pPr>
            <a:r>
              <a:rPr sz="2300" b="0" spc="-10" dirty="0">
                <a:solidFill>
                  <a:srgbClr val="FFFFFF"/>
                </a:solidFill>
                <a:latin typeface="Gotham Book"/>
                <a:cs typeface="Gotham Book"/>
              </a:rPr>
              <a:t>Minimally</a:t>
            </a:r>
            <a:r>
              <a:rPr sz="2300" b="0" spc="-105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300" b="0" spc="-20" dirty="0">
                <a:solidFill>
                  <a:srgbClr val="FFFFFF"/>
                </a:solidFill>
                <a:latin typeface="Gotham Book"/>
                <a:cs typeface="Gotham Book"/>
              </a:rPr>
              <a:t>decorated</a:t>
            </a:r>
            <a:r>
              <a:rPr sz="2300" b="0" spc="-100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300" b="0" spc="-10" dirty="0">
                <a:solidFill>
                  <a:srgbClr val="FFFFFF"/>
                </a:solidFill>
                <a:latin typeface="Gotham Book"/>
                <a:cs typeface="Gotham Book"/>
              </a:rPr>
              <a:t>walls</a:t>
            </a:r>
            <a:endParaRPr sz="2300">
              <a:latin typeface="Gotham Book"/>
              <a:cs typeface="Gotham Book"/>
            </a:endParaRPr>
          </a:p>
          <a:p>
            <a:pPr marL="514984" indent="-314325">
              <a:lnSpc>
                <a:spcPct val="100000"/>
              </a:lnSpc>
              <a:spcBef>
                <a:spcPts val="1989"/>
              </a:spcBef>
              <a:buChar char="•"/>
              <a:tabLst>
                <a:tab pos="514984" algn="l"/>
              </a:tabLst>
            </a:pPr>
            <a:r>
              <a:rPr sz="2300" b="0" dirty="0">
                <a:solidFill>
                  <a:srgbClr val="FFFFFF"/>
                </a:solidFill>
                <a:latin typeface="Gotham Book"/>
                <a:cs typeface="Gotham Book"/>
              </a:rPr>
              <a:t>Other</a:t>
            </a:r>
            <a:r>
              <a:rPr sz="2300" b="0" spc="-85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300" b="0" dirty="0">
                <a:solidFill>
                  <a:srgbClr val="FFFFFF"/>
                </a:solidFill>
                <a:latin typeface="Gotham Book"/>
                <a:cs typeface="Gotham Book"/>
              </a:rPr>
              <a:t>hard</a:t>
            </a:r>
            <a:r>
              <a:rPr sz="2300" b="0" spc="-80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300" b="0" spc="-10" dirty="0">
                <a:solidFill>
                  <a:srgbClr val="FFFFFF"/>
                </a:solidFill>
                <a:latin typeface="Gotham Book"/>
                <a:cs typeface="Gotham Book"/>
              </a:rPr>
              <a:t>surfaces</a:t>
            </a:r>
            <a:endParaRPr sz="2300">
              <a:latin typeface="Gotham Book"/>
              <a:cs typeface="Gotham Book"/>
            </a:endParaRPr>
          </a:p>
          <a:p>
            <a:pPr>
              <a:lnSpc>
                <a:spcPct val="100000"/>
              </a:lnSpc>
              <a:buClr>
                <a:srgbClr val="FFFFFF"/>
              </a:buClr>
              <a:buFont typeface="Gotham Book"/>
              <a:buChar char="•"/>
            </a:pPr>
            <a:endParaRPr sz="2800">
              <a:latin typeface="Gotham Book"/>
              <a:cs typeface="Gotham Book"/>
            </a:endParaRPr>
          </a:p>
          <a:p>
            <a:pPr marL="12700">
              <a:lnSpc>
                <a:spcPct val="100000"/>
              </a:lnSpc>
              <a:spcBef>
                <a:spcPts val="2485"/>
              </a:spcBef>
            </a:pPr>
            <a:r>
              <a:rPr sz="3300" b="0" dirty="0">
                <a:solidFill>
                  <a:srgbClr val="FFFFFF"/>
                </a:solidFill>
                <a:latin typeface="Gotham Book"/>
                <a:cs typeface="Gotham Book"/>
              </a:rPr>
              <a:t>The</a:t>
            </a:r>
            <a:r>
              <a:rPr sz="3300" b="0" spc="-185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3300" b="0" spc="-35" dirty="0">
                <a:solidFill>
                  <a:srgbClr val="FFFFFF"/>
                </a:solidFill>
                <a:latin typeface="Gotham Book"/>
                <a:cs typeface="Gotham Book"/>
              </a:rPr>
              <a:t>result</a:t>
            </a:r>
            <a:r>
              <a:rPr sz="3300" b="0" spc="-180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3300" b="0" spc="-10" dirty="0">
                <a:solidFill>
                  <a:srgbClr val="FFFFFF"/>
                </a:solidFill>
                <a:latin typeface="Gotham Book"/>
                <a:cs typeface="Gotham Book"/>
              </a:rPr>
              <a:t>is...</a:t>
            </a:r>
            <a:endParaRPr sz="3300">
              <a:latin typeface="Gotham Book"/>
              <a:cs typeface="Gotham Book"/>
            </a:endParaRPr>
          </a:p>
          <a:p>
            <a:pPr marL="514984" indent="-314325">
              <a:lnSpc>
                <a:spcPct val="100000"/>
              </a:lnSpc>
              <a:spcBef>
                <a:spcPts val="3110"/>
              </a:spcBef>
              <a:buChar char="•"/>
              <a:tabLst>
                <a:tab pos="514984" algn="l"/>
              </a:tabLst>
            </a:pPr>
            <a:r>
              <a:rPr sz="2300" b="0" dirty="0">
                <a:solidFill>
                  <a:srgbClr val="FFFFFF"/>
                </a:solidFill>
                <a:latin typeface="Gotham Book"/>
                <a:cs typeface="Gotham Book"/>
              </a:rPr>
              <a:t>Sound</a:t>
            </a:r>
            <a:r>
              <a:rPr sz="2300" b="0" spc="-80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300" b="0" dirty="0">
                <a:solidFill>
                  <a:srgbClr val="FFFFFF"/>
                </a:solidFill>
                <a:latin typeface="Gotham Book"/>
                <a:cs typeface="Gotham Book"/>
              </a:rPr>
              <a:t>reflects</a:t>
            </a:r>
            <a:r>
              <a:rPr sz="2300" b="0" spc="-75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300" b="0" dirty="0">
                <a:solidFill>
                  <a:srgbClr val="FFFFFF"/>
                </a:solidFill>
                <a:latin typeface="Gotham Book"/>
                <a:cs typeface="Gotham Book"/>
              </a:rPr>
              <a:t>off</a:t>
            </a:r>
            <a:r>
              <a:rPr sz="2300" b="0" spc="-75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300" b="0" dirty="0">
                <a:solidFill>
                  <a:srgbClr val="FFFFFF"/>
                </a:solidFill>
                <a:latin typeface="Gotham Book"/>
                <a:cs typeface="Gotham Book"/>
              </a:rPr>
              <a:t>surfaces</a:t>
            </a:r>
            <a:r>
              <a:rPr sz="2300" b="0" spc="-75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300" b="0" dirty="0">
                <a:solidFill>
                  <a:srgbClr val="FFFFFF"/>
                </a:solidFill>
                <a:latin typeface="Gotham Book"/>
                <a:cs typeface="Gotham Book"/>
              </a:rPr>
              <a:t>causing</a:t>
            </a:r>
            <a:r>
              <a:rPr sz="2300" b="0" spc="-75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300" b="0" spc="-30" dirty="0">
                <a:solidFill>
                  <a:srgbClr val="FFFFFF"/>
                </a:solidFill>
                <a:latin typeface="Gotham Book"/>
                <a:cs typeface="Gotham Book"/>
              </a:rPr>
              <a:t>reverberation</a:t>
            </a:r>
            <a:r>
              <a:rPr sz="2300" b="0" spc="-75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300" b="0" dirty="0">
                <a:solidFill>
                  <a:srgbClr val="FFFFFF"/>
                </a:solidFill>
                <a:latin typeface="Gotham Book"/>
                <a:cs typeface="Gotham Book"/>
              </a:rPr>
              <a:t>or</a:t>
            </a:r>
            <a:r>
              <a:rPr sz="2300" b="0" spc="-75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300" b="0" spc="-10" dirty="0">
                <a:solidFill>
                  <a:srgbClr val="FFFFFF"/>
                </a:solidFill>
                <a:latin typeface="Gotham Book"/>
                <a:cs typeface="Gotham Book"/>
              </a:rPr>
              <a:t>echo.</a:t>
            </a:r>
            <a:endParaRPr sz="2300">
              <a:latin typeface="Gotham Book"/>
              <a:cs typeface="Gotham Book"/>
            </a:endParaRPr>
          </a:p>
          <a:p>
            <a:pPr marL="514984" indent="-314325">
              <a:lnSpc>
                <a:spcPct val="100000"/>
              </a:lnSpc>
              <a:spcBef>
                <a:spcPts val="1989"/>
              </a:spcBef>
              <a:buChar char="•"/>
              <a:tabLst>
                <a:tab pos="514984" algn="l"/>
              </a:tabLst>
            </a:pPr>
            <a:r>
              <a:rPr sz="2300" b="0" spc="-25" dirty="0">
                <a:solidFill>
                  <a:srgbClr val="FFFFFF"/>
                </a:solidFill>
                <a:latin typeface="Gotham Book"/>
                <a:cs typeface="Gotham Book"/>
              </a:rPr>
              <a:t>Excessive</a:t>
            </a:r>
            <a:r>
              <a:rPr sz="2300" b="0" spc="-95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300" b="0" dirty="0">
                <a:solidFill>
                  <a:srgbClr val="FFFFFF"/>
                </a:solidFill>
                <a:latin typeface="Gotham Book"/>
                <a:cs typeface="Gotham Book"/>
              </a:rPr>
              <a:t>noise</a:t>
            </a:r>
            <a:r>
              <a:rPr sz="2300" b="0" spc="-90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300" b="0" dirty="0">
                <a:solidFill>
                  <a:srgbClr val="FFFFFF"/>
                </a:solidFill>
                <a:latin typeface="Gotham Book"/>
                <a:cs typeface="Gotham Book"/>
              </a:rPr>
              <a:t>or</a:t>
            </a:r>
            <a:r>
              <a:rPr sz="2300" b="0" spc="-90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300" b="0" spc="-30" dirty="0">
                <a:solidFill>
                  <a:srgbClr val="FFFFFF"/>
                </a:solidFill>
                <a:latin typeface="Gotham Book"/>
                <a:cs typeface="Gotham Book"/>
              </a:rPr>
              <a:t>reverberation</a:t>
            </a:r>
            <a:r>
              <a:rPr sz="2300" b="0" spc="-95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300" b="0" dirty="0">
                <a:solidFill>
                  <a:srgbClr val="FFFFFF"/>
                </a:solidFill>
                <a:latin typeface="Gotham Book"/>
                <a:cs typeface="Gotham Book"/>
              </a:rPr>
              <a:t>degrades</a:t>
            </a:r>
            <a:r>
              <a:rPr sz="2300" b="0" spc="-90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300" b="0" dirty="0">
                <a:solidFill>
                  <a:srgbClr val="FFFFFF"/>
                </a:solidFill>
                <a:latin typeface="Gotham Book"/>
                <a:cs typeface="Gotham Book"/>
              </a:rPr>
              <a:t>sound</a:t>
            </a:r>
            <a:r>
              <a:rPr sz="2300" b="0" spc="-90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300" b="0" spc="-10" dirty="0">
                <a:solidFill>
                  <a:srgbClr val="FFFFFF"/>
                </a:solidFill>
                <a:latin typeface="Gotham Book"/>
                <a:cs typeface="Gotham Book"/>
              </a:rPr>
              <a:t>clarity.</a:t>
            </a:r>
            <a:endParaRPr sz="2300">
              <a:latin typeface="Gotham Book"/>
              <a:cs typeface="Gotham Book"/>
            </a:endParaRPr>
          </a:p>
          <a:p>
            <a:pPr marL="514984" indent="-314325">
              <a:lnSpc>
                <a:spcPct val="100000"/>
              </a:lnSpc>
              <a:spcBef>
                <a:spcPts val="1990"/>
              </a:spcBef>
              <a:buChar char="•"/>
              <a:tabLst>
                <a:tab pos="514984" algn="l"/>
              </a:tabLst>
            </a:pPr>
            <a:r>
              <a:rPr sz="2300" b="0" dirty="0">
                <a:solidFill>
                  <a:srgbClr val="FFFFFF"/>
                </a:solidFill>
                <a:latin typeface="Gotham Book"/>
                <a:cs typeface="Gotham Book"/>
              </a:rPr>
              <a:t>People</a:t>
            </a:r>
            <a:r>
              <a:rPr sz="2300" b="0" spc="-95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300" b="0" spc="-20" dirty="0">
                <a:solidFill>
                  <a:srgbClr val="FFFFFF"/>
                </a:solidFill>
                <a:latin typeface="Gotham Book"/>
                <a:cs typeface="Gotham Book"/>
              </a:rPr>
              <a:t>experience</a:t>
            </a:r>
            <a:r>
              <a:rPr sz="2300" b="0" spc="-90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300" b="0" dirty="0">
                <a:solidFill>
                  <a:srgbClr val="FFFFFF"/>
                </a:solidFill>
                <a:latin typeface="Gotham Book"/>
                <a:cs typeface="Gotham Book"/>
              </a:rPr>
              <a:t>the</a:t>
            </a:r>
            <a:r>
              <a:rPr sz="2300" b="0" spc="-95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300" b="0" spc="-20" dirty="0">
                <a:solidFill>
                  <a:srgbClr val="FFFFFF"/>
                </a:solidFill>
                <a:latin typeface="Gotham Book"/>
                <a:cs typeface="Gotham Book"/>
              </a:rPr>
              <a:t>negative</a:t>
            </a:r>
            <a:r>
              <a:rPr sz="2300" b="0" spc="-90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300" b="0" spc="-10" dirty="0">
                <a:solidFill>
                  <a:srgbClr val="FFFFFF"/>
                </a:solidFill>
                <a:latin typeface="Gotham Book"/>
                <a:cs typeface="Gotham Book"/>
              </a:rPr>
              <a:t>impact.</a:t>
            </a:r>
            <a:endParaRPr sz="2300">
              <a:latin typeface="Gotham Book"/>
              <a:cs typeface="Gotham Book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20104100" cy="11308715"/>
            <a:chOff x="0" y="0"/>
            <a:chExt cx="20104100" cy="1130871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3130490" y="0"/>
              <a:ext cx="6973609" cy="11308556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0" y="0"/>
              <a:ext cx="13130530" cy="11308715"/>
            </a:xfrm>
            <a:custGeom>
              <a:avLst/>
              <a:gdLst/>
              <a:ahLst/>
              <a:cxnLst/>
              <a:rect l="l" t="t" r="r" b="b"/>
              <a:pathLst>
                <a:path w="13130530" h="11308715">
                  <a:moveTo>
                    <a:pt x="13130490" y="0"/>
                  </a:moveTo>
                  <a:lnTo>
                    <a:pt x="0" y="0"/>
                  </a:lnTo>
                  <a:lnTo>
                    <a:pt x="0" y="11308556"/>
                  </a:lnTo>
                  <a:lnTo>
                    <a:pt x="13130490" y="11308556"/>
                  </a:lnTo>
                  <a:lnTo>
                    <a:pt x="1313049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465923" y="2638663"/>
              <a:ext cx="11601740" cy="62825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pc="70" dirty="0"/>
              <a:t>H</a:t>
            </a:r>
            <a:r>
              <a:rPr spc="-5" dirty="0"/>
              <a:t>E</a:t>
            </a:r>
            <a:r>
              <a:rPr spc="-50" dirty="0"/>
              <a:t>A</a:t>
            </a:r>
            <a:r>
              <a:rPr spc="-535" dirty="0"/>
              <a:t>L</a:t>
            </a:r>
            <a:r>
              <a:rPr spc="-150" dirty="0"/>
              <a:t>T</a:t>
            </a:r>
            <a:r>
              <a:rPr spc="90" dirty="0"/>
              <a:t>H</a:t>
            </a:r>
            <a:r>
              <a:rPr spc="-265" dirty="0"/>
              <a:t> </a:t>
            </a:r>
            <a:r>
              <a:rPr dirty="0"/>
              <a:t>&amp;</a:t>
            </a:r>
            <a:r>
              <a:rPr spc="-265" dirty="0"/>
              <a:t> </a:t>
            </a:r>
            <a:r>
              <a:rPr spc="-145" dirty="0"/>
              <a:t>WELLNESS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1453223" y="2945110"/>
            <a:ext cx="9568815" cy="248031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300" b="0" spc="-40" dirty="0">
                <a:solidFill>
                  <a:srgbClr val="FFFFFF"/>
                </a:solidFill>
                <a:latin typeface="Gotham Book"/>
                <a:cs typeface="Gotham Book"/>
              </a:rPr>
              <a:t>Within</a:t>
            </a:r>
            <a:r>
              <a:rPr sz="3300" b="0" spc="-180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3300" b="0" spc="-20" dirty="0">
                <a:solidFill>
                  <a:srgbClr val="FFFFFF"/>
                </a:solidFill>
                <a:latin typeface="Gotham Book"/>
                <a:cs typeface="Gotham Book"/>
              </a:rPr>
              <a:t>these</a:t>
            </a:r>
            <a:r>
              <a:rPr sz="3300" b="0" spc="-180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3300" b="0" spc="-25" dirty="0">
                <a:solidFill>
                  <a:srgbClr val="FFFFFF"/>
                </a:solidFill>
                <a:latin typeface="Gotham Book"/>
                <a:cs typeface="Gotham Book"/>
              </a:rPr>
              <a:t>spaces,</a:t>
            </a:r>
            <a:r>
              <a:rPr sz="3300" b="0" spc="-175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3300" b="0" spc="-70" dirty="0">
                <a:solidFill>
                  <a:srgbClr val="FFFFFF"/>
                </a:solidFill>
                <a:latin typeface="Gotham Book"/>
                <a:cs typeface="Gotham Book"/>
              </a:rPr>
              <a:t>excess</a:t>
            </a:r>
            <a:r>
              <a:rPr sz="3300" b="0" spc="-180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3300" b="0" spc="-20" dirty="0">
                <a:solidFill>
                  <a:srgbClr val="FFFFFF"/>
                </a:solidFill>
                <a:latin typeface="Gotham Book"/>
                <a:cs typeface="Gotham Book"/>
              </a:rPr>
              <a:t>noise</a:t>
            </a:r>
            <a:r>
              <a:rPr sz="3300" b="0" spc="-175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3300" b="0" dirty="0">
                <a:solidFill>
                  <a:srgbClr val="FFFFFF"/>
                </a:solidFill>
                <a:latin typeface="Gotham Book"/>
                <a:cs typeface="Gotham Book"/>
              </a:rPr>
              <a:t>can</a:t>
            </a:r>
            <a:r>
              <a:rPr sz="3300" b="0" spc="-180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3300" b="0" dirty="0">
                <a:solidFill>
                  <a:srgbClr val="FFFFFF"/>
                </a:solidFill>
                <a:latin typeface="Gotham Book"/>
                <a:cs typeface="Gotham Book"/>
              </a:rPr>
              <a:t>lead</a:t>
            </a:r>
            <a:r>
              <a:rPr sz="3300" b="0" spc="-180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3300" b="0" spc="-10" dirty="0">
                <a:solidFill>
                  <a:srgbClr val="FFFFFF"/>
                </a:solidFill>
                <a:latin typeface="Gotham Book"/>
                <a:cs typeface="Gotham Book"/>
              </a:rPr>
              <a:t>to...</a:t>
            </a:r>
            <a:endParaRPr sz="3300">
              <a:latin typeface="Gotham Book"/>
              <a:cs typeface="Gotham Book"/>
            </a:endParaRPr>
          </a:p>
          <a:p>
            <a:pPr marL="514984" indent="-314325">
              <a:lnSpc>
                <a:spcPct val="100000"/>
              </a:lnSpc>
              <a:spcBef>
                <a:spcPts val="3110"/>
              </a:spcBef>
              <a:buChar char="•"/>
              <a:tabLst>
                <a:tab pos="514984" algn="l"/>
              </a:tabLst>
            </a:pPr>
            <a:r>
              <a:rPr sz="2300" b="0" spc="-10" dirty="0">
                <a:solidFill>
                  <a:srgbClr val="FFFFFF"/>
                </a:solidFill>
                <a:latin typeface="Gotham Book"/>
                <a:cs typeface="Gotham Book"/>
              </a:rPr>
              <a:t>Distractions</a:t>
            </a:r>
            <a:endParaRPr sz="2300">
              <a:latin typeface="Gotham Book"/>
              <a:cs typeface="Gotham Book"/>
            </a:endParaRPr>
          </a:p>
          <a:p>
            <a:pPr marL="514984" indent="-314325">
              <a:lnSpc>
                <a:spcPct val="100000"/>
              </a:lnSpc>
              <a:spcBef>
                <a:spcPts val="1990"/>
              </a:spcBef>
              <a:buChar char="•"/>
              <a:tabLst>
                <a:tab pos="514984" algn="l"/>
              </a:tabLst>
            </a:pPr>
            <a:r>
              <a:rPr sz="2300" b="0" dirty="0">
                <a:solidFill>
                  <a:srgbClr val="FFFFFF"/>
                </a:solidFill>
                <a:latin typeface="Gotham Book"/>
                <a:cs typeface="Gotham Book"/>
              </a:rPr>
              <a:t>Loss</a:t>
            </a:r>
            <a:r>
              <a:rPr sz="2300" b="0" spc="-85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300" b="0" dirty="0">
                <a:solidFill>
                  <a:srgbClr val="FFFFFF"/>
                </a:solidFill>
                <a:latin typeface="Gotham Book"/>
                <a:cs typeface="Gotham Book"/>
              </a:rPr>
              <a:t>of</a:t>
            </a:r>
            <a:r>
              <a:rPr sz="2300" b="0" spc="-85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300" b="0" spc="-10" dirty="0">
                <a:solidFill>
                  <a:srgbClr val="FFFFFF"/>
                </a:solidFill>
                <a:latin typeface="Gotham Book"/>
                <a:cs typeface="Gotham Book"/>
              </a:rPr>
              <a:t>productivity</a:t>
            </a:r>
            <a:endParaRPr sz="2300">
              <a:latin typeface="Gotham Book"/>
              <a:cs typeface="Gotham Book"/>
            </a:endParaRPr>
          </a:p>
          <a:p>
            <a:pPr marL="514984" indent="-314325">
              <a:lnSpc>
                <a:spcPct val="100000"/>
              </a:lnSpc>
              <a:spcBef>
                <a:spcPts val="1985"/>
              </a:spcBef>
              <a:buChar char="•"/>
              <a:tabLst>
                <a:tab pos="514984" algn="l"/>
              </a:tabLst>
            </a:pPr>
            <a:r>
              <a:rPr sz="2300" b="0" spc="-10" dirty="0">
                <a:solidFill>
                  <a:srgbClr val="FFFFFF"/>
                </a:solidFill>
                <a:latin typeface="Gotham Book"/>
                <a:cs typeface="Gotham Book"/>
              </a:rPr>
              <a:t>Stress</a:t>
            </a:r>
            <a:r>
              <a:rPr sz="2300" b="0" spc="-90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300" b="0" dirty="0">
                <a:solidFill>
                  <a:srgbClr val="FFFFFF"/>
                </a:solidFill>
                <a:latin typeface="Gotham Book"/>
                <a:cs typeface="Gotham Book"/>
              </a:rPr>
              <a:t>and</a:t>
            </a:r>
            <a:r>
              <a:rPr sz="2300" b="0" spc="-85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300" b="0" spc="-10" dirty="0">
                <a:solidFill>
                  <a:srgbClr val="FFFFFF"/>
                </a:solidFill>
                <a:latin typeface="Gotham Book"/>
                <a:cs typeface="Gotham Book"/>
              </a:rPr>
              <a:t>anxiety</a:t>
            </a:r>
            <a:endParaRPr sz="2300">
              <a:latin typeface="Gotham Book"/>
              <a:cs typeface="Gotham Book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764374" y="6518126"/>
            <a:ext cx="12146280" cy="2800985"/>
            <a:chOff x="764374" y="6518126"/>
            <a:chExt cx="12146280" cy="2800985"/>
          </a:xfrm>
        </p:grpSpPr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64374" y="6518126"/>
              <a:ext cx="12146227" cy="2800961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869083" y="6622835"/>
              <a:ext cx="11832590" cy="2592070"/>
            </a:xfrm>
            <a:custGeom>
              <a:avLst/>
              <a:gdLst/>
              <a:ahLst/>
              <a:cxnLst/>
              <a:rect l="l" t="t" r="r" b="b"/>
              <a:pathLst>
                <a:path w="11832590" h="2592070">
                  <a:moveTo>
                    <a:pt x="11832100" y="0"/>
                  </a:moveTo>
                  <a:lnTo>
                    <a:pt x="0" y="0"/>
                  </a:lnTo>
                  <a:lnTo>
                    <a:pt x="0" y="2591544"/>
                  </a:lnTo>
                  <a:lnTo>
                    <a:pt x="11832100" y="2591544"/>
                  </a:lnTo>
                  <a:lnTo>
                    <a:pt x="1183210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2917868" y="8604474"/>
              <a:ext cx="1812925" cy="0"/>
            </a:xfrm>
            <a:custGeom>
              <a:avLst/>
              <a:gdLst/>
              <a:ahLst/>
              <a:cxnLst/>
              <a:rect l="l" t="t" r="r" b="b"/>
              <a:pathLst>
                <a:path w="1812925">
                  <a:moveTo>
                    <a:pt x="0" y="0"/>
                  </a:moveTo>
                  <a:lnTo>
                    <a:pt x="1812457" y="0"/>
                  </a:lnTo>
                </a:path>
              </a:pathLst>
            </a:custGeom>
            <a:ln w="1256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 txBox="1"/>
          <p:nvPr/>
        </p:nvSpPr>
        <p:spPr>
          <a:xfrm>
            <a:off x="764374" y="6518126"/>
            <a:ext cx="12146280" cy="28009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4300">
              <a:latin typeface="Times New Roman"/>
              <a:cs typeface="Times New Roman"/>
            </a:endParaRPr>
          </a:p>
          <a:p>
            <a:pPr marL="701675" marR="2903855">
              <a:lnSpc>
                <a:spcPct val="100000"/>
              </a:lnSpc>
              <a:spcBef>
                <a:spcPts val="5"/>
              </a:spcBef>
            </a:pPr>
            <a:r>
              <a:rPr sz="3300" b="0" spc="-10" dirty="0">
                <a:solidFill>
                  <a:srgbClr val="FFFFFF"/>
                </a:solidFill>
                <a:latin typeface="Gotham Medium"/>
                <a:cs typeface="Gotham Medium"/>
              </a:rPr>
              <a:t>70%</a:t>
            </a:r>
            <a:r>
              <a:rPr sz="3300" b="0" spc="-185" dirty="0">
                <a:solidFill>
                  <a:srgbClr val="FFFFFF"/>
                </a:solidFill>
                <a:latin typeface="Gotham Medium"/>
                <a:cs typeface="Gotham Medium"/>
              </a:rPr>
              <a:t> </a:t>
            </a:r>
            <a:r>
              <a:rPr sz="3300" b="0" dirty="0">
                <a:solidFill>
                  <a:srgbClr val="FFFFFF"/>
                </a:solidFill>
                <a:latin typeface="Gotham Medium"/>
                <a:cs typeface="Gotham Medium"/>
              </a:rPr>
              <a:t>of</a:t>
            </a:r>
            <a:r>
              <a:rPr sz="3300" b="0" spc="-180" dirty="0">
                <a:solidFill>
                  <a:srgbClr val="FFFFFF"/>
                </a:solidFill>
                <a:latin typeface="Gotham Medium"/>
                <a:cs typeface="Gotham Medium"/>
              </a:rPr>
              <a:t> </a:t>
            </a:r>
            <a:r>
              <a:rPr sz="3300" b="0" spc="-50" dirty="0">
                <a:solidFill>
                  <a:srgbClr val="FFFFFF"/>
                </a:solidFill>
                <a:latin typeface="Gotham Medium"/>
                <a:cs typeface="Gotham Medium"/>
              </a:rPr>
              <a:t>employees</a:t>
            </a:r>
            <a:r>
              <a:rPr sz="3300" b="0" spc="-180" dirty="0">
                <a:solidFill>
                  <a:srgbClr val="FFFFFF"/>
                </a:solidFill>
                <a:latin typeface="Gotham Medium"/>
                <a:cs typeface="Gotham Medium"/>
              </a:rPr>
              <a:t> </a:t>
            </a:r>
            <a:r>
              <a:rPr sz="3300" b="0" dirty="0">
                <a:solidFill>
                  <a:srgbClr val="FFFFFF"/>
                </a:solidFill>
                <a:latin typeface="Gotham Medium"/>
                <a:cs typeface="Gotham Medium"/>
              </a:rPr>
              <a:t>said</a:t>
            </a:r>
            <a:r>
              <a:rPr sz="3300" b="0" spc="-180" dirty="0">
                <a:solidFill>
                  <a:srgbClr val="FFFFFF"/>
                </a:solidFill>
                <a:latin typeface="Gotham Medium"/>
                <a:cs typeface="Gotham Medium"/>
              </a:rPr>
              <a:t> </a:t>
            </a:r>
            <a:r>
              <a:rPr sz="3300" b="0" dirty="0">
                <a:solidFill>
                  <a:srgbClr val="FFFFFF"/>
                </a:solidFill>
                <a:latin typeface="Gotham Medium"/>
                <a:cs typeface="Gotham Medium"/>
              </a:rPr>
              <a:t>their</a:t>
            </a:r>
            <a:r>
              <a:rPr sz="3300" b="0" spc="-180" dirty="0">
                <a:solidFill>
                  <a:srgbClr val="FFFFFF"/>
                </a:solidFill>
                <a:latin typeface="Gotham Medium"/>
                <a:cs typeface="Gotham Medium"/>
              </a:rPr>
              <a:t> </a:t>
            </a:r>
            <a:r>
              <a:rPr sz="3300" b="0" spc="-10" dirty="0">
                <a:solidFill>
                  <a:srgbClr val="FFFFFF"/>
                </a:solidFill>
                <a:latin typeface="Gotham Medium"/>
                <a:cs typeface="Gotham Medium"/>
              </a:rPr>
              <a:t>productivity </a:t>
            </a:r>
            <a:r>
              <a:rPr sz="3300" b="0" spc="-20" dirty="0">
                <a:solidFill>
                  <a:srgbClr val="FFFFFF"/>
                </a:solidFill>
                <a:latin typeface="Gotham Medium"/>
                <a:cs typeface="Gotham Medium"/>
              </a:rPr>
              <a:t>would</a:t>
            </a:r>
            <a:r>
              <a:rPr sz="3300" b="0" spc="-185" dirty="0">
                <a:solidFill>
                  <a:srgbClr val="FFFFFF"/>
                </a:solidFill>
                <a:latin typeface="Gotham Medium"/>
                <a:cs typeface="Gotham Medium"/>
              </a:rPr>
              <a:t> </a:t>
            </a:r>
            <a:r>
              <a:rPr sz="3300" b="0" spc="-30" dirty="0">
                <a:solidFill>
                  <a:srgbClr val="FFFFFF"/>
                </a:solidFill>
                <a:latin typeface="Gotham Medium"/>
                <a:cs typeface="Gotham Medium"/>
              </a:rPr>
              <a:t>increase</a:t>
            </a:r>
            <a:r>
              <a:rPr sz="3300" b="0" spc="-185" dirty="0">
                <a:solidFill>
                  <a:srgbClr val="FFFFFF"/>
                </a:solidFill>
                <a:latin typeface="Gotham Medium"/>
                <a:cs typeface="Gotham Medium"/>
              </a:rPr>
              <a:t> </a:t>
            </a:r>
            <a:r>
              <a:rPr sz="3300" b="0" dirty="0">
                <a:solidFill>
                  <a:srgbClr val="FFFFFF"/>
                </a:solidFill>
                <a:latin typeface="Gotham Medium"/>
                <a:cs typeface="Gotham Medium"/>
              </a:rPr>
              <a:t>if</a:t>
            </a:r>
            <a:r>
              <a:rPr sz="3300" b="0" spc="-185" dirty="0">
                <a:solidFill>
                  <a:srgbClr val="FFFFFF"/>
                </a:solidFill>
                <a:latin typeface="Gotham Medium"/>
                <a:cs typeface="Gotham Medium"/>
              </a:rPr>
              <a:t> </a:t>
            </a:r>
            <a:r>
              <a:rPr sz="3300" b="0" spc="-10" dirty="0">
                <a:solidFill>
                  <a:srgbClr val="FFFFFF"/>
                </a:solidFill>
                <a:latin typeface="Gotham Medium"/>
                <a:cs typeface="Gotham Medium"/>
              </a:rPr>
              <a:t>offices</a:t>
            </a:r>
            <a:r>
              <a:rPr sz="3300" b="0" spc="-180" dirty="0">
                <a:solidFill>
                  <a:srgbClr val="FFFFFF"/>
                </a:solidFill>
                <a:latin typeface="Gotham Medium"/>
                <a:cs typeface="Gotham Medium"/>
              </a:rPr>
              <a:t> </a:t>
            </a:r>
            <a:r>
              <a:rPr sz="3300" b="0" spc="-10" dirty="0">
                <a:solidFill>
                  <a:srgbClr val="FFFFFF"/>
                </a:solidFill>
                <a:latin typeface="Gotham Medium"/>
                <a:cs typeface="Gotham Medium"/>
              </a:rPr>
              <a:t>were</a:t>
            </a:r>
            <a:r>
              <a:rPr sz="3300" b="0" spc="-185" dirty="0">
                <a:solidFill>
                  <a:srgbClr val="FFFFFF"/>
                </a:solidFill>
                <a:latin typeface="Gotham Medium"/>
                <a:cs typeface="Gotham Medium"/>
              </a:rPr>
              <a:t> </a:t>
            </a:r>
            <a:r>
              <a:rPr sz="3300" b="0" dirty="0">
                <a:solidFill>
                  <a:srgbClr val="FFFFFF"/>
                </a:solidFill>
                <a:latin typeface="Gotham Medium"/>
                <a:cs typeface="Gotham Medium"/>
              </a:rPr>
              <a:t>less</a:t>
            </a:r>
            <a:r>
              <a:rPr sz="3300" b="0" spc="-185" dirty="0">
                <a:solidFill>
                  <a:srgbClr val="FFFFFF"/>
                </a:solidFill>
                <a:latin typeface="Gotham Medium"/>
                <a:cs typeface="Gotham Medium"/>
              </a:rPr>
              <a:t> </a:t>
            </a:r>
            <a:r>
              <a:rPr sz="3300" b="0" spc="-10" dirty="0">
                <a:solidFill>
                  <a:srgbClr val="FFFFFF"/>
                </a:solidFill>
                <a:latin typeface="Gotham Medium"/>
                <a:cs typeface="Gotham Medium"/>
              </a:rPr>
              <a:t>noisy.</a:t>
            </a:r>
            <a:endParaRPr sz="3300">
              <a:latin typeface="Gotham Medium"/>
              <a:cs typeface="Gotham Medium"/>
            </a:endParaRPr>
          </a:p>
          <a:p>
            <a:pPr marL="701675">
              <a:lnSpc>
                <a:spcPct val="100000"/>
              </a:lnSpc>
              <a:spcBef>
                <a:spcPts val="1410"/>
              </a:spcBef>
            </a:pPr>
            <a:r>
              <a:rPr sz="1950" b="0" dirty="0">
                <a:solidFill>
                  <a:srgbClr val="FFFFFF"/>
                </a:solidFill>
                <a:latin typeface="Gotham Book"/>
                <a:cs typeface="Gotham Book"/>
              </a:rPr>
              <a:t>Based</a:t>
            </a:r>
            <a:r>
              <a:rPr sz="1950" b="0" spc="15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1950" b="0" dirty="0">
                <a:solidFill>
                  <a:srgbClr val="FFFFFF"/>
                </a:solidFill>
                <a:latin typeface="Gotham Book"/>
                <a:cs typeface="Gotham Book"/>
              </a:rPr>
              <a:t>on</a:t>
            </a:r>
            <a:r>
              <a:rPr sz="1950" b="0" spc="15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1950" b="0" dirty="0">
                <a:solidFill>
                  <a:srgbClr val="FFFFFF"/>
                </a:solidFill>
                <a:latin typeface="Gotham Book"/>
                <a:cs typeface="Gotham Book"/>
              </a:rPr>
              <a:t>a</a:t>
            </a:r>
            <a:r>
              <a:rPr sz="1950" b="0" spc="15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1950" b="1" dirty="0">
                <a:solidFill>
                  <a:srgbClr val="FFFFFF"/>
                </a:solidFill>
                <a:latin typeface="Gotham"/>
                <a:cs typeface="Gotham"/>
              </a:rPr>
              <a:t>study</a:t>
            </a:r>
            <a:r>
              <a:rPr sz="1950" b="1" spc="15" dirty="0">
                <a:solidFill>
                  <a:srgbClr val="FFFFFF"/>
                </a:solidFill>
                <a:latin typeface="Gotham"/>
                <a:cs typeface="Gotham"/>
              </a:rPr>
              <a:t> </a:t>
            </a:r>
            <a:r>
              <a:rPr sz="1950" b="1" dirty="0">
                <a:solidFill>
                  <a:srgbClr val="FFFFFF"/>
                </a:solidFill>
                <a:latin typeface="Gotham"/>
                <a:cs typeface="Gotham"/>
              </a:rPr>
              <a:t>by</a:t>
            </a:r>
            <a:r>
              <a:rPr sz="1950" b="1" spc="15" dirty="0">
                <a:solidFill>
                  <a:srgbClr val="FFFFFF"/>
                </a:solidFill>
                <a:latin typeface="Gotham"/>
                <a:cs typeface="Gotham"/>
              </a:rPr>
              <a:t> </a:t>
            </a:r>
            <a:r>
              <a:rPr sz="1950" b="1" spc="-20" dirty="0">
                <a:solidFill>
                  <a:srgbClr val="FFFFFF"/>
                </a:solidFill>
                <a:latin typeface="Gotham"/>
                <a:cs typeface="Gotham"/>
              </a:rPr>
              <a:t>ASID</a:t>
            </a:r>
            <a:endParaRPr sz="1950">
              <a:latin typeface="Gotham"/>
              <a:cs typeface="Gotham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20104100" cy="11308715"/>
            <a:chOff x="0" y="0"/>
            <a:chExt cx="20104100" cy="1130871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20104099" cy="11308556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675372" y="5088850"/>
              <a:ext cx="11481435" cy="5701665"/>
            </a:xfrm>
            <a:custGeom>
              <a:avLst/>
              <a:gdLst/>
              <a:ahLst/>
              <a:cxnLst/>
              <a:rect l="l" t="t" r="r" b="b"/>
              <a:pathLst>
                <a:path w="11481435" h="5701665">
                  <a:moveTo>
                    <a:pt x="11481325" y="0"/>
                  </a:moveTo>
                  <a:lnTo>
                    <a:pt x="0" y="0"/>
                  </a:lnTo>
                  <a:lnTo>
                    <a:pt x="0" y="5701397"/>
                  </a:lnTo>
                  <a:lnTo>
                    <a:pt x="11481325" y="5701397"/>
                  </a:lnTo>
                  <a:lnTo>
                    <a:pt x="11481325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510425" y="7018111"/>
              <a:ext cx="11601740" cy="62825"/>
            </a:xfrm>
            <a:prstGeom prst="rect">
              <a:avLst/>
            </a:prstGeom>
          </p:spPr>
        </p:pic>
      </p:grpSp>
      <p:sp>
        <p:nvSpPr>
          <p:cNvPr id="6" name="object 6"/>
          <p:cNvSpPr txBox="1"/>
          <p:nvPr/>
        </p:nvSpPr>
        <p:spPr>
          <a:xfrm>
            <a:off x="1497725" y="5712042"/>
            <a:ext cx="7980045" cy="115633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7400" b="0" dirty="0">
                <a:solidFill>
                  <a:srgbClr val="FFFFFF"/>
                </a:solidFill>
                <a:latin typeface="MontereyFLF"/>
                <a:cs typeface="MontereyFLF"/>
              </a:rPr>
              <a:t>SOUND</a:t>
            </a:r>
            <a:r>
              <a:rPr sz="7400" b="0" spc="-245" dirty="0">
                <a:solidFill>
                  <a:srgbClr val="FFFFFF"/>
                </a:solidFill>
                <a:latin typeface="MontereyFLF"/>
                <a:cs typeface="MontereyFLF"/>
              </a:rPr>
              <a:t> </a:t>
            </a:r>
            <a:r>
              <a:rPr sz="7400" b="0" spc="-110" dirty="0">
                <a:solidFill>
                  <a:srgbClr val="FFFFFF"/>
                </a:solidFill>
                <a:latin typeface="MontereyFLF"/>
                <a:cs typeface="MontereyFLF"/>
              </a:rPr>
              <a:t>DAMPENING</a:t>
            </a:r>
            <a:endParaRPr sz="7400">
              <a:latin typeface="MontereyFLF"/>
              <a:cs typeface="MontereyFLF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497725" y="7232330"/>
            <a:ext cx="9712960" cy="24968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7200"/>
              </a:lnSpc>
              <a:spcBef>
                <a:spcPts val="95"/>
              </a:spcBef>
            </a:pPr>
            <a:r>
              <a:rPr sz="2950" b="0" dirty="0">
                <a:solidFill>
                  <a:srgbClr val="FFFFFF"/>
                </a:solidFill>
                <a:latin typeface="Gotham Book"/>
                <a:cs typeface="Gotham Book"/>
              </a:rPr>
              <a:t>PET</a:t>
            </a:r>
            <a:r>
              <a:rPr sz="2950" b="0" spc="-120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950" b="0" dirty="0">
                <a:solidFill>
                  <a:srgbClr val="FFFFFF"/>
                </a:solidFill>
                <a:latin typeface="Gotham Book"/>
                <a:cs typeface="Gotham Book"/>
              </a:rPr>
              <a:t>felt,</a:t>
            </a:r>
            <a:r>
              <a:rPr sz="2950" b="0" spc="-114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950" b="0" dirty="0">
                <a:solidFill>
                  <a:srgbClr val="FFFFFF"/>
                </a:solidFill>
                <a:latin typeface="Gotham Book"/>
                <a:cs typeface="Gotham Book"/>
              </a:rPr>
              <a:t>made</a:t>
            </a:r>
            <a:r>
              <a:rPr sz="2950" b="0" spc="-114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950" b="0" dirty="0">
                <a:solidFill>
                  <a:srgbClr val="FFFFFF"/>
                </a:solidFill>
                <a:latin typeface="Gotham Book"/>
                <a:cs typeface="Gotham Book"/>
              </a:rPr>
              <a:t>from</a:t>
            </a:r>
            <a:r>
              <a:rPr sz="2950" b="0" spc="-120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950" b="0" spc="-20" dirty="0">
                <a:solidFill>
                  <a:srgbClr val="FFFFFF"/>
                </a:solidFill>
                <a:latin typeface="Gotham Book"/>
                <a:cs typeface="Gotham Book"/>
              </a:rPr>
              <a:t>millions</a:t>
            </a:r>
            <a:r>
              <a:rPr sz="2950" b="0" spc="-114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950" b="0" dirty="0">
                <a:solidFill>
                  <a:srgbClr val="FFFFFF"/>
                </a:solidFill>
                <a:latin typeface="Gotham Book"/>
                <a:cs typeface="Gotham Book"/>
              </a:rPr>
              <a:t>of</a:t>
            </a:r>
            <a:r>
              <a:rPr sz="2950" b="0" spc="-114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950" b="0" spc="-20" dirty="0">
                <a:solidFill>
                  <a:srgbClr val="FFFFFF"/>
                </a:solidFill>
                <a:latin typeface="Gotham Book"/>
                <a:cs typeface="Gotham Book"/>
              </a:rPr>
              <a:t>compressed</a:t>
            </a:r>
            <a:r>
              <a:rPr sz="2950" b="0" spc="-114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950" b="0" spc="-10" dirty="0">
                <a:solidFill>
                  <a:srgbClr val="FFFFFF"/>
                </a:solidFill>
                <a:latin typeface="Gotham Book"/>
                <a:cs typeface="Gotham Book"/>
              </a:rPr>
              <a:t>fibers, absorbs</a:t>
            </a:r>
            <a:r>
              <a:rPr sz="2950" b="0" spc="-165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950" b="0" dirty="0">
                <a:solidFill>
                  <a:srgbClr val="FFFFFF"/>
                </a:solidFill>
                <a:latin typeface="Gotham Book"/>
                <a:cs typeface="Gotham Book"/>
              </a:rPr>
              <a:t>sound</a:t>
            </a:r>
            <a:r>
              <a:rPr sz="2950" b="0" spc="-150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950" b="0" spc="-35" dirty="0">
                <a:solidFill>
                  <a:srgbClr val="FFFFFF"/>
                </a:solidFill>
                <a:latin typeface="Gotham Book"/>
                <a:cs typeface="Gotham Book"/>
              </a:rPr>
              <a:t>waves</a:t>
            </a:r>
            <a:r>
              <a:rPr sz="2950" b="0" spc="-150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950" b="0" dirty="0">
                <a:solidFill>
                  <a:srgbClr val="FFFFFF"/>
                </a:solidFill>
                <a:latin typeface="Gotham Book"/>
                <a:cs typeface="Gotham Book"/>
              </a:rPr>
              <a:t>via</a:t>
            </a:r>
            <a:r>
              <a:rPr sz="2950" b="0" spc="-150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950" b="0" spc="-10" dirty="0">
                <a:solidFill>
                  <a:srgbClr val="FFFFFF"/>
                </a:solidFill>
                <a:latin typeface="Gotham Book"/>
                <a:cs typeface="Gotham Book"/>
              </a:rPr>
              <a:t>tiny</a:t>
            </a:r>
            <a:r>
              <a:rPr sz="2950" b="0" spc="-150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950" b="0" dirty="0">
                <a:solidFill>
                  <a:srgbClr val="FFFFFF"/>
                </a:solidFill>
                <a:latin typeface="Gotham Book"/>
                <a:cs typeface="Gotham Book"/>
              </a:rPr>
              <a:t>air</a:t>
            </a:r>
            <a:r>
              <a:rPr sz="2950" b="0" spc="-150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950" b="0" spc="-10" dirty="0">
                <a:solidFill>
                  <a:srgbClr val="FFFFFF"/>
                </a:solidFill>
                <a:latin typeface="Gotham Book"/>
                <a:cs typeface="Gotham Book"/>
              </a:rPr>
              <a:t>pockets,</a:t>
            </a:r>
            <a:r>
              <a:rPr sz="2950" b="0" spc="-150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950" b="0" spc="-10" dirty="0">
                <a:solidFill>
                  <a:srgbClr val="FFFFFF"/>
                </a:solidFill>
                <a:latin typeface="Gotham Book"/>
                <a:cs typeface="Gotham Book"/>
              </a:rPr>
              <a:t>dissipating </a:t>
            </a:r>
            <a:r>
              <a:rPr sz="2950" b="0" dirty="0">
                <a:solidFill>
                  <a:srgbClr val="FFFFFF"/>
                </a:solidFill>
                <a:latin typeface="Gotham Book"/>
                <a:cs typeface="Gotham Book"/>
              </a:rPr>
              <a:t>the</a:t>
            </a:r>
            <a:r>
              <a:rPr sz="2950" b="0" spc="-110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950" b="0" spc="-35" dirty="0">
                <a:solidFill>
                  <a:srgbClr val="FFFFFF"/>
                </a:solidFill>
                <a:latin typeface="Gotham Book"/>
                <a:cs typeface="Gotham Book"/>
              </a:rPr>
              <a:t>waves</a:t>
            </a:r>
            <a:r>
              <a:rPr sz="2950" b="0" spc="-110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950" b="0" dirty="0">
                <a:solidFill>
                  <a:srgbClr val="FFFFFF"/>
                </a:solidFill>
                <a:latin typeface="Gotham Book"/>
                <a:cs typeface="Gotham Book"/>
              </a:rPr>
              <a:t>and</a:t>
            </a:r>
            <a:r>
              <a:rPr sz="2950" b="0" spc="-105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950" b="0" spc="-10" dirty="0">
                <a:solidFill>
                  <a:srgbClr val="FFFFFF"/>
                </a:solidFill>
                <a:latin typeface="Gotham Book"/>
                <a:cs typeface="Gotham Book"/>
              </a:rPr>
              <a:t>reducing</a:t>
            </a:r>
            <a:r>
              <a:rPr sz="2950" b="0" spc="-110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950" b="0" dirty="0">
                <a:solidFill>
                  <a:srgbClr val="FFFFFF"/>
                </a:solidFill>
                <a:latin typeface="Gotham Book"/>
                <a:cs typeface="Gotham Book"/>
              </a:rPr>
              <a:t>the</a:t>
            </a:r>
            <a:r>
              <a:rPr sz="2950" b="0" spc="-105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950" b="0" spc="-35" dirty="0">
                <a:solidFill>
                  <a:srgbClr val="FFFFFF"/>
                </a:solidFill>
                <a:latin typeface="Gotham Book"/>
                <a:cs typeface="Gotham Book"/>
              </a:rPr>
              <a:t>overall</a:t>
            </a:r>
            <a:r>
              <a:rPr sz="2950" b="0" spc="-110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950" b="0" dirty="0">
                <a:solidFill>
                  <a:srgbClr val="FFFFFF"/>
                </a:solidFill>
                <a:latin typeface="Gotham Book"/>
                <a:cs typeface="Gotham Book"/>
              </a:rPr>
              <a:t>noise</a:t>
            </a:r>
            <a:r>
              <a:rPr sz="2950" b="0" spc="-105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950" b="0" dirty="0">
                <a:solidFill>
                  <a:srgbClr val="FFFFFF"/>
                </a:solidFill>
                <a:latin typeface="Gotham Book"/>
                <a:cs typeface="Gotham Book"/>
              </a:rPr>
              <a:t>in</a:t>
            </a:r>
            <a:r>
              <a:rPr sz="2950" b="0" spc="-110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950" b="0" dirty="0">
                <a:solidFill>
                  <a:srgbClr val="FFFFFF"/>
                </a:solidFill>
                <a:latin typeface="Gotham Book"/>
                <a:cs typeface="Gotham Book"/>
              </a:rPr>
              <a:t>a</a:t>
            </a:r>
            <a:r>
              <a:rPr sz="2950" b="0" spc="-105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950" b="0" spc="-10" dirty="0">
                <a:solidFill>
                  <a:srgbClr val="FFFFFF"/>
                </a:solidFill>
                <a:latin typeface="Gotham Book"/>
                <a:cs typeface="Gotham Book"/>
              </a:rPr>
              <a:t>space.</a:t>
            </a:r>
            <a:endParaRPr sz="2950">
              <a:latin typeface="Gotham Book"/>
              <a:cs typeface="Gotham Book"/>
            </a:endParaRPr>
          </a:p>
          <a:p>
            <a:pPr marL="514984" marR="2828925" indent="-314325">
              <a:lnSpc>
                <a:spcPct val="101499"/>
              </a:lnSpc>
              <a:spcBef>
                <a:spcPts val="1739"/>
              </a:spcBef>
              <a:buChar char="•"/>
              <a:tabLst>
                <a:tab pos="514984" algn="l"/>
              </a:tabLst>
            </a:pPr>
            <a:r>
              <a:rPr sz="2600" b="0" spc="-20" dirty="0">
                <a:solidFill>
                  <a:srgbClr val="FFFFFF"/>
                </a:solidFill>
                <a:latin typeface="Gotham Book"/>
                <a:cs typeface="Gotham Book"/>
              </a:rPr>
              <a:t>Achieves</a:t>
            </a:r>
            <a:r>
              <a:rPr sz="2600" b="0" spc="-45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600" b="0" dirty="0">
                <a:solidFill>
                  <a:srgbClr val="FFFFFF"/>
                </a:solidFill>
                <a:latin typeface="Gotham Book"/>
                <a:cs typeface="Gotham Book"/>
              </a:rPr>
              <a:t>.98</a:t>
            </a:r>
            <a:r>
              <a:rPr sz="2600" b="0" spc="-40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600" b="0" dirty="0">
                <a:solidFill>
                  <a:srgbClr val="FFFFFF"/>
                </a:solidFill>
                <a:latin typeface="Gotham Book"/>
                <a:cs typeface="Gotham Book"/>
              </a:rPr>
              <a:t>NRC</a:t>
            </a:r>
            <a:r>
              <a:rPr sz="2600" b="0" spc="-45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600" b="0" dirty="0">
                <a:solidFill>
                  <a:srgbClr val="FFFFFF"/>
                </a:solidFill>
                <a:latin typeface="Gotham Book"/>
                <a:cs typeface="Gotham Book"/>
              </a:rPr>
              <a:t>rating,</a:t>
            </a:r>
            <a:r>
              <a:rPr sz="2600" b="0" spc="-40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600" b="0" dirty="0">
                <a:solidFill>
                  <a:srgbClr val="FFFFFF"/>
                </a:solidFill>
                <a:latin typeface="Gotham Book"/>
                <a:cs typeface="Gotham Book"/>
              </a:rPr>
              <a:t>which</a:t>
            </a:r>
            <a:r>
              <a:rPr sz="2600" b="0" spc="-45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600" b="0" spc="-10" dirty="0">
                <a:solidFill>
                  <a:srgbClr val="FFFFFF"/>
                </a:solidFill>
                <a:latin typeface="Gotham Book"/>
                <a:cs typeface="Gotham Book"/>
              </a:rPr>
              <a:t>means </a:t>
            </a:r>
            <a:r>
              <a:rPr sz="2600" b="0" dirty="0">
                <a:solidFill>
                  <a:srgbClr val="FFFFFF"/>
                </a:solidFill>
                <a:latin typeface="Gotham Book"/>
                <a:cs typeface="Gotham Book"/>
              </a:rPr>
              <a:t>98%</a:t>
            </a:r>
            <a:r>
              <a:rPr sz="2600" b="0" spc="-15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600" b="0" dirty="0">
                <a:solidFill>
                  <a:srgbClr val="FFFFFF"/>
                </a:solidFill>
                <a:latin typeface="Gotham Book"/>
                <a:cs typeface="Gotham Book"/>
              </a:rPr>
              <a:t>of</a:t>
            </a:r>
            <a:r>
              <a:rPr sz="2600" b="0" spc="-10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600" b="0" dirty="0">
                <a:solidFill>
                  <a:srgbClr val="FFFFFF"/>
                </a:solidFill>
                <a:latin typeface="Gotham Book"/>
                <a:cs typeface="Gotham Book"/>
              </a:rPr>
              <a:t>sound</a:t>
            </a:r>
            <a:r>
              <a:rPr sz="2600" b="0" spc="-10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600" b="0" dirty="0">
                <a:solidFill>
                  <a:srgbClr val="FFFFFF"/>
                </a:solidFill>
                <a:latin typeface="Gotham Book"/>
                <a:cs typeface="Gotham Book"/>
              </a:rPr>
              <a:t>is</a:t>
            </a:r>
            <a:r>
              <a:rPr sz="2600" b="0" spc="-15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600" b="0" dirty="0">
                <a:solidFill>
                  <a:srgbClr val="FFFFFF"/>
                </a:solidFill>
                <a:latin typeface="Gotham Book"/>
                <a:cs typeface="Gotham Book"/>
              </a:rPr>
              <a:t>absorbed</a:t>
            </a:r>
            <a:r>
              <a:rPr sz="2600" b="0" spc="-10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600" b="0" dirty="0">
                <a:solidFill>
                  <a:srgbClr val="FFFFFF"/>
                </a:solidFill>
                <a:latin typeface="Gotham Book"/>
                <a:cs typeface="Gotham Book"/>
              </a:rPr>
              <a:t>vs</a:t>
            </a:r>
            <a:r>
              <a:rPr sz="2600" b="0" spc="-10" dirty="0">
                <a:solidFill>
                  <a:srgbClr val="FFFFFF"/>
                </a:solidFill>
                <a:latin typeface="Gotham Book"/>
                <a:cs typeface="Gotham Book"/>
              </a:rPr>
              <a:t> reflected.</a:t>
            </a:r>
            <a:endParaRPr sz="2600">
              <a:latin typeface="Gotham Book"/>
              <a:cs typeface="Gotham Book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235" y="5235"/>
            <a:ext cx="20093940" cy="11303635"/>
          </a:xfrm>
          <a:custGeom>
            <a:avLst/>
            <a:gdLst/>
            <a:ahLst/>
            <a:cxnLst/>
            <a:rect l="l" t="t" r="r" b="b"/>
            <a:pathLst>
              <a:path w="20093940" h="11303635">
                <a:moveTo>
                  <a:pt x="20093629" y="0"/>
                </a:moveTo>
                <a:lnTo>
                  <a:pt x="0" y="0"/>
                </a:lnTo>
                <a:lnTo>
                  <a:pt x="0" y="11303320"/>
                </a:lnTo>
                <a:lnTo>
                  <a:pt x="20093629" y="11303320"/>
                </a:lnTo>
                <a:lnTo>
                  <a:pt x="2009362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28253" y="1790521"/>
            <a:ext cx="11601740" cy="62825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615553" y="484452"/>
            <a:ext cx="7484109" cy="115633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pc="-395" dirty="0"/>
              <a:t>S</a:t>
            </a:r>
            <a:r>
              <a:rPr spc="-530" dirty="0"/>
              <a:t>T</a:t>
            </a:r>
            <a:r>
              <a:rPr spc="-520" dirty="0"/>
              <a:t>A</a:t>
            </a:r>
            <a:r>
              <a:rPr spc="-225" dirty="0"/>
              <a:t>T</a:t>
            </a:r>
            <a:r>
              <a:rPr spc="-250" dirty="0"/>
              <a:t>E</a:t>
            </a:r>
            <a:r>
              <a:rPr spc="-25" dirty="0"/>
              <a:t>M</a:t>
            </a:r>
            <a:r>
              <a:rPr spc="-250" dirty="0"/>
              <a:t>E</a:t>
            </a:r>
            <a:r>
              <a:rPr spc="-225" dirty="0"/>
              <a:t>N</a:t>
            </a:r>
            <a:r>
              <a:rPr dirty="0"/>
              <a:t>T</a:t>
            </a:r>
            <a:r>
              <a:rPr spc="-45" dirty="0"/>
              <a:t> </a:t>
            </a:r>
            <a:r>
              <a:rPr dirty="0"/>
              <a:t>OF</a:t>
            </a:r>
            <a:r>
              <a:rPr spc="-30" dirty="0"/>
              <a:t> </a:t>
            </a:r>
            <a:r>
              <a:rPr spc="-20" dirty="0"/>
              <a:t>LINE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615553" y="2004741"/>
            <a:ext cx="13106400" cy="98933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7200"/>
              </a:lnSpc>
              <a:spcBef>
                <a:spcPts val="95"/>
              </a:spcBef>
            </a:pPr>
            <a:r>
              <a:rPr sz="2950" b="0" spc="-35" dirty="0">
                <a:solidFill>
                  <a:srgbClr val="FFFFFF"/>
                </a:solidFill>
                <a:latin typeface="Gotham Book"/>
                <a:cs typeface="Gotham Book"/>
              </a:rPr>
              <a:t>Made-</a:t>
            </a:r>
            <a:r>
              <a:rPr sz="2950" b="0" spc="-40" dirty="0">
                <a:solidFill>
                  <a:srgbClr val="FFFFFF"/>
                </a:solidFill>
                <a:latin typeface="Gotham Book"/>
                <a:cs typeface="Gotham Book"/>
              </a:rPr>
              <a:t>to-</a:t>
            </a:r>
            <a:r>
              <a:rPr sz="2950" b="0" spc="-35" dirty="0">
                <a:solidFill>
                  <a:srgbClr val="FFFFFF"/>
                </a:solidFill>
                <a:latin typeface="Gotham Book"/>
                <a:cs typeface="Gotham Book"/>
              </a:rPr>
              <a:t>order,</a:t>
            </a:r>
            <a:r>
              <a:rPr sz="2950" b="0" spc="-160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950" b="0" spc="-10" dirty="0">
                <a:solidFill>
                  <a:srgbClr val="FFFFFF"/>
                </a:solidFill>
                <a:latin typeface="Gotham Book"/>
                <a:cs typeface="Gotham Book"/>
              </a:rPr>
              <a:t>easily</a:t>
            </a:r>
            <a:r>
              <a:rPr sz="2950" b="0" spc="-160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950" b="0" spc="-20" dirty="0">
                <a:solidFill>
                  <a:srgbClr val="FFFFFF"/>
                </a:solidFill>
                <a:latin typeface="Gotham Book"/>
                <a:cs typeface="Gotham Book"/>
              </a:rPr>
              <a:t>tailored</a:t>
            </a:r>
            <a:r>
              <a:rPr sz="2950" b="0" spc="-155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950" b="0" dirty="0">
                <a:solidFill>
                  <a:srgbClr val="FFFFFF"/>
                </a:solidFill>
                <a:latin typeface="Gotham Book"/>
                <a:cs typeface="Gotham Book"/>
              </a:rPr>
              <a:t>products</a:t>
            </a:r>
            <a:r>
              <a:rPr sz="2950" b="0" spc="-160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950" b="0" dirty="0">
                <a:solidFill>
                  <a:srgbClr val="FFFFFF"/>
                </a:solidFill>
                <a:latin typeface="Gotham Book"/>
                <a:cs typeface="Gotham Book"/>
              </a:rPr>
              <a:t>that</a:t>
            </a:r>
            <a:r>
              <a:rPr sz="2950" b="0" spc="-160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950" b="0" spc="-10" dirty="0">
                <a:solidFill>
                  <a:srgbClr val="FFFFFF"/>
                </a:solidFill>
                <a:latin typeface="Gotham Book"/>
                <a:cs typeface="Gotham Book"/>
              </a:rPr>
              <a:t>combine</a:t>
            </a:r>
            <a:r>
              <a:rPr sz="2950" b="0" spc="-155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950" b="0" spc="-10" dirty="0">
                <a:solidFill>
                  <a:srgbClr val="FFFFFF"/>
                </a:solidFill>
                <a:latin typeface="Gotham Book"/>
                <a:cs typeface="Gotham Book"/>
              </a:rPr>
              <a:t>visual</a:t>
            </a:r>
            <a:r>
              <a:rPr sz="2950" b="0" spc="-160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950" b="0" dirty="0">
                <a:solidFill>
                  <a:srgbClr val="FFFFFF"/>
                </a:solidFill>
                <a:latin typeface="Gotham Book"/>
                <a:cs typeface="Gotham Book"/>
              </a:rPr>
              <a:t>impact</a:t>
            </a:r>
            <a:r>
              <a:rPr sz="2950" b="0" spc="-155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950" b="0" spc="-25" dirty="0">
                <a:solidFill>
                  <a:srgbClr val="FFFFFF"/>
                </a:solidFill>
                <a:latin typeface="Gotham Book"/>
                <a:cs typeface="Gotham Book"/>
              </a:rPr>
              <a:t>and </a:t>
            </a:r>
            <a:r>
              <a:rPr sz="2950" b="0" spc="-20" dirty="0">
                <a:solidFill>
                  <a:srgbClr val="FFFFFF"/>
                </a:solidFill>
                <a:latin typeface="Gotham Book"/>
                <a:cs typeface="Gotham Book"/>
              </a:rPr>
              <a:t>acoustical</a:t>
            </a:r>
            <a:r>
              <a:rPr sz="2950" b="0" spc="-160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950" b="0" spc="-35" dirty="0">
                <a:solidFill>
                  <a:srgbClr val="FFFFFF"/>
                </a:solidFill>
                <a:latin typeface="Gotham Book"/>
                <a:cs typeface="Gotham Book"/>
              </a:rPr>
              <a:t>functionality,</a:t>
            </a:r>
            <a:r>
              <a:rPr sz="2950" b="0" spc="-150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950" b="0" spc="-35" dirty="0">
                <a:solidFill>
                  <a:srgbClr val="FFFFFF"/>
                </a:solidFill>
                <a:latin typeface="Gotham Book"/>
                <a:cs typeface="Gotham Book"/>
              </a:rPr>
              <a:t>covering</a:t>
            </a:r>
            <a:r>
              <a:rPr sz="2950" b="0" spc="-150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950" b="0" dirty="0">
                <a:solidFill>
                  <a:srgbClr val="FFFFFF"/>
                </a:solidFill>
                <a:latin typeface="Gotham Book"/>
                <a:cs typeface="Gotham Book"/>
              </a:rPr>
              <a:t>three</a:t>
            </a:r>
            <a:r>
              <a:rPr sz="2950" b="0" spc="-150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950" b="0" spc="-25" dirty="0">
                <a:solidFill>
                  <a:srgbClr val="FFFFFF"/>
                </a:solidFill>
                <a:latin typeface="Gotham Book"/>
                <a:cs typeface="Gotham Book"/>
              </a:rPr>
              <a:t>categories</a:t>
            </a:r>
            <a:r>
              <a:rPr sz="2950" b="0" spc="-150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950" b="0" dirty="0">
                <a:solidFill>
                  <a:srgbClr val="FFFFFF"/>
                </a:solidFill>
                <a:latin typeface="Gotham Book"/>
                <a:cs typeface="Gotham Book"/>
              </a:rPr>
              <a:t>of</a:t>
            </a:r>
            <a:r>
              <a:rPr sz="2950" b="0" spc="-150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950" b="0" spc="-25" dirty="0">
                <a:solidFill>
                  <a:srgbClr val="FFFFFF"/>
                </a:solidFill>
                <a:latin typeface="Gotham Book"/>
                <a:cs typeface="Gotham Book"/>
              </a:rPr>
              <a:t>interior</a:t>
            </a:r>
            <a:r>
              <a:rPr sz="2950" b="0" spc="-150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950" b="0" spc="-10" dirty="0">
                <a:solidFill>
                  <a:srgbClr val="FFFFFF"/>
                </a:solidFill>
                <a:latin typeface="Gotham Book"/>
                <a:cs typeface="Gotham Book"/>
              </a:rPr>
              <a:t>décor.</a:t>
            </a:r>
            <a:endParaRPr sz="2950">
              <a:latin typeface="Gotham Book"/>
              <a:cs typeface="Gotham Book"/>
            </a:endParaRPr>
          </a:p>
        </p:txBody>
      </p: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5230207"/>
            <a:ext cx="6565245" cy="6078348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753721" y="5230207"/>
            <a:ext cx="6565234" cy="6078348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3507442" y="5230207"/>
            <a:ext cx="6596657" cy="6078348"/>
          </a:xfrm>
          <a:prstGeom prst="rect">
            <a:avLst/>
          </a:prstGeom>
        </p:spPr>
      </p:pic>
      <p:sp>
        <p:nvSpPr>
          <p:cNvPr id="9" name="object 9"/>
          <p:cNvSpPr txBox="1"/>
          <p:nvPr/>
        </p:nvSpPr>
        <p:spPr>
          <a:xfrm>
            <a:off x="9462789" y="4317005"/>
            <a:ext cx="1178560" cy="5283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300" b="1" spc="-45" dirty="0">
                <a:solidFill>
                  <a:srgbClr val="FFFFFF"/>
                </a:solidFill>
                <a:latin typeface="Gotham"/>
                <a:cs typeface="Gotham"/>
              </a:rPr>
              <a:t>Walls</a:t>
            </a:r>
            <a:endParaRPr sz="3300">
              <a:latin typeface="Gotham"/>
              <a:cs typeface="Gotham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4960423" y="4317005"/>
            <a:ext cx="3706495" cy="5283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300" b="1" spc="-10" dirty="0">
                <a:solidFill>
                  <a:srgbClr val="FFFFFF"/>
                </a:solidFill>
                <a:latin typeface="Gotham"/>
                <a:cs typeface="Gotham"/>
              </a:rPr>
              <a:t>Spacial</a:t>
            </a:r>
            <a:r>
              <a:rPr sz="3300" b="1" spc="-225" dirty="0">
                <a:solidFill>
                  <a:srgbClr val="FFFFFF"/>
                </a:solidFill>
                <a:latin typeface="Gotham"/>
                <a:cs typeface="Gotham"/>
              </a:rPr>
              <a:t> </a:t>
            </a:r>
            <a:r>
              <a:rPr sz="3300" b="1" spc="-10" dirty="0">
                <a:solidFill>
                  <a:srgbClr val="FFFFFF"/>
                </a:solidFill>
                <a:latin typeface="Gotham"/>
                <a:cs typeface="Gotham"/>
              </a:rPr>
              <a:t>Partitions</a:t>
            </a:r>
            <a:endParaRPr sz="3300">
              <a:latin typeface="Gotham"/>
              <a:cs typeface="Gotham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2448133" y="4317005"/>
            <a:ext cx="1700530" cy="5283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300" b="1" spc="-25" dirty="0">
                <a:solidFill>
                  <a:srgbClr val="FFFFFF"/>
                </a:solidFill>
                <a:latin typeface="Gotham"/>
                <a:cs typeface="Gotham"/>
              </a:rPr>
              <a:t>Ceilings</a:t>
            </a:r>
            <a:endParaRPr sz="3300">
              <a:latin typeface="Gotham"/>
              <a:cs typeface="Gotham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235" y="5235"/>
            <a:ext cx="20093940" cy="11303635"/>
          </a:xfrm>
          <a:custGeom>
            <a:avLst/>
            <a:gdLst/>
            <a:ahLst/>
            <a:cxnLst/>
            <a:rect l="l" t="t" r="r" b="b"/>
            <a:pathLst>
              <a:path w="20093940" h="11303635">
                <a:moveTo>
                  <a:pt x="20093629" y="0"/>
                </a:moveTo>
                <a:lnTo>
                  <a:pt x="0" y="0"/>
                </a:lnTo>
                <a:lnTo>
                  <a:pt x="0" y="11303320"/>
                </a:lnTo>
                <a:lnTo>
                  <a:pt x="20093629" y="11303320"/>
                </a:lnTo>
                <a:lnTo>
                  <a:pt x="2009362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7303442"/>
            <a:ext cx="6565245" cy="4005113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1256506"/>
            <a:ext cx="6282531" cy="4099351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753721" y="7303442"/>
            <a:ext cx="6565234" cy="4005113"/>
          </a:xfrm>
          <a:prstGeom prst="rect">
            <a:avLst/>
          </a:prstGeom>
        </p:spPr>
      </p:pic>
      <p:grpSp>
        <p:nvGrpSpPr>
          <p:cNvPr id="6" name="object 6"/>
          <p:cNvGrpSpPr/>
          <p:nvPr/>
        </p:nvGrpSpPr>
        <p:grpSpPr>
          <a:xfrm>
            <a:off x="6753721" y="1366450"/>
            <a:ext cx="6565265" cy="4099560"/>
            <a:chOff x="6753721" y="1366450"/>
            <a:chExt cx="6565265" cy="4099560"/>
          </a:xfrm>
        </p:grpSpPr>
        <p:sp>
          <p:nvSpPr>
            <p:cNvPr id="7" name="object 7"/>
            <p:cNvSpPr/>
            <p:nvPr/>
          </p:nvSpPr>
          <p:spPr>
            <a:xfrm>
              <a:off x="6753721" y="1366450"/>
              <a:ext cx="6565265" cy="4099560"/>
            </a:xfrm>
            <a:custGeom>
              <a:avLst/>
              <a:gdLst/>
              <a:ahLst/>
              <a:cxnLst/>
              <a:rect l="l" t="t" r="r" b="b"/>
              <a:pathLst>
                <a:path w="6565265" h="4099560">
                  <a:moveTo>
                    <a:pt x="6565245" y="0"/>
                  </a:moveTo>
                  <a:lnTo>
                    <a:pt x="0" y="0"/>
                  </a:lnTo>
                  <a:lnTo>
                    <a:pt x="0" y="4099351"/>
                  </a:lnTo>
                  <a:lnTo>
                    <a:pt x="6565245" y="4099351"/>
                  </a:lnTo>
                  <a:lnTo>
                    <a:pt x="656524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848964" y="1366450"/>
              <a:ext cx="6374760" cy="4099351"/>
            </a:xfrm>
            <a:prstGeom prst="rect">
              <a:avLst/>
            </a:prstGeom>
          </p:spPr>
        </p:pic>
      </p:grpSp>
      <p:pic>
        <p:nvPicPr>
          <p:cNvPr id="9" name="object 9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3507442" y="1366450"/>
            <a:ext cx="6596657" cy="4099351"/>
          </a:xfrm>
          <a:prstGeom prst="rect">
            <a:avLst/>
          </a:prstGeom>
        </p:spPr>
      </p:pic>
      <p:sp>
        <p:nvSpPr>
          <p:cNvPr id="10" name="object 10"/>
          <p:cNvSpPr txBox="1"/>
          <p:nvPr/>
        </p:nvSpPr>
        <p:spPr>
          <a:xfrm>
            <a:off x="9194232" y="505603"/>
            <a:ext cx="1711325" cy="5283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300" b="1" spc="-25" dirty="0">
                <a:solidFill>
                  <a:srgbClr val="FFFFFF"/>
                </a:solidFill>
                <a:latin typeface="Gotham"/>
                <a:cs typeface="Gotham"/>
              </a:rPr>
              <a:t>Hatches</a:t>
            </a:r>
            <a:endParaRPr sz="3300">
              <a:latin typeface="Gotham"/>
              <a:cs typeface="Gotham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8198660" y="6442595"/>
            <a:ext cx="3706495" cy="5283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300" b="1" spc="-10" dirty="0">
                <a:solidFill>
                  <a:srgbClr val="FFFFFF"/>
                </a:solidFill>
                <a:latin typeface="Gotham"/>
                <a:cs typeface="Gotham"/>
              </a:rPr>
              <a:t>Spacial</a:t>
            </a:r>
            <a:r>
              <a:rPr sz="3300" b="1" spc="-225" dirty="0">
                <a:solidFill>
                  <a:srgbClr val="FFFFFF"/>
                </a:solidFill>
                <a:latin typeface="Gotham"/>
                <a:cs typeface="Gotham"/>
              </a:rPr>
              <a:t> </a:t>
            </a:r>
            <a:r>
              <a:rPr sz="3300" b="1" spc="-10" dirty="0">
                <a:solidFill>
                  <a:srgbClr val="FFFFFF"/>
                </a:solidFill>
                <a:latin typeface="Gotham"/>
                <a:cs typeface="Gotham"/>
              </a:rPr>
              <a:t>Partitions</a:t>
            </a:r>
            <a:endParaRPr sz="3300">
              <a:latin typeface="Gotham"/>
              <a:cs typeface="Gotham"/>
            </a:endParaRPr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16095383" y="505603"/>
            <a:ext cx="1436370" cy="5283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300" b="1" spc="-10" dirty="0">
                <a:latin typeface="Gotham"/>
                <a:cs typeface="Gotham"/>
              </a:rPr>
              <a:t>Beams</a:t>
            </a:r>
            <a:endParaRPr sz="3300">
              <a:latin typeface="Gotham"/>
              <a:cs typeface="Gotham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2555272" y="505603"/>
            <a:ext cx="1486535" cy="5283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300" b="1" spc="-10" dirty="0">
                <a:solidFill>
                  <a:srgbClr val="FFFFFF"/>
                </a:solidFill>
                <a:latin typeface="Gotham"/>
                <a:cs typeface="Gotham"/>
              </a:rPr>
              <a:t>Baffles</a:t>
            </a:r>
            <a:endParaRPr sz="3300">
              <a:latin typeface="Gotham"/>
              <a:cs typeface="Gotham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2410773" y="6442595"/>
            <a:ext cx="1775460" cy="5283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300" b="1" spc="-20" dirty="0">
                <a:solidFill>
                  <a:srgbClr val="FFFFFF"/>
                </a:solidFill>
                <a:latin typeface="Gotham"/>
                <a:cs typeface="Gotham"/>
              </a:rPr>
              <a:t>Wall</a:t>
            </a:r>
            <a:r>
              <a:rPr sz="3300" b="1" spc="-215" dirty="0">
                <a:solidFill>
                  <a:srgbClr val="FFFFFF"/>
                </a:solidFill>
                <a:latin typeface="Gotham"/>
                <a:cs typeface="Gotham"/>
              </a:rPr>
              <a:t> </a:t>
            </a:r>
            <a:r>
              <a:rPr sz="3300" b="1" spc="-25" dirty="0">
                <a:solidFill>
                  <a:srgbClr val="FFFFFF"/>
                </a:solidFill>
                <a:latin typeface="Gotham"/>
                <a:cs typeface="Gotham"/>
              </a:rPr>
              <a:t>Art</a:t>
            </a:r>
            <a:endParaRPr sz="3300">
              <a:latin typeface="Gotham"/>
              <a:cs typeface="Gotham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235" y="5235"/>
            <a:ext cx="20093940" cy="11303635"/>
          </a:xfrm>
          <a:custGeom>
            <a:avLst/>
            <a:gdLst/>
            <a:ahLst/>
            <a:cxnLst/>
            <a:rect l="l" t="t" r="r" b="b"/>
            <a:pathLst>
              <a:path w="20093940" h="11303635">
                <a:moveTo>
                  <a:pt x="20093629" y="0"/>
                </a:moveTo>
                <a:lnTo>
                  <a:pt x="0" y="0"/>
                </a:lnTo>
                <a:lnTo>
                  <a:pt x="0" y="11303320"/>
                </a:lnTo>
                <a:lnTo>
                  <a:pt x="20093629" y="11303320"/>
                </a:lnTo>
                <a:lnTo>
                  <a:pt x="2009362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465923" y="2638663"/>
            <a:ext cx="11601740" cy="62825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pc="-65" dirty="0"/>
              <a:t>MO</a:t>
            </a:r>
            <a:r>
              <a:rPr spc="-40" dirty="0"/>
              <a:t>D</a:t>
            </a:r>
            <a:r>
              <a:rPr spc="-5" dirty="0"/>
              <a:t>I</a:t>
            </a:r>
            <a:r>
              <a:rPr spc="-229" dirty="0"/>
              <a:t>F</a:t>
            </a:r>
            <a:r>
              <a:rPr spc="-35" dirty="0"/>
              <a:t>I</a:t>
            </a:r>
            <a:r>
              <a:rPr spc="-100" dirty="0"/>
              <a:t>C</a:t>
            </a:r>
            <a:r>
              <a:rPr spc="-509" dirty="0"/>
              <a:t>A</a:t>
            </a:r>
            <a:r>
              <a:rPr spc="-200" dirty="0"/>
              <a:t>T</a:t>
            </a:r>
            <a:r>
              <a:rPr spc="-45" dirty="0"/>
              <a:t>I</a:t>
            </a:r>
            <a:r>
              <a:rPr spc="-65" dirty="0"/>
              <a:t>ON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1641699" y="2844590"/>
            <a:ext cx="8474710" cy="108140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326390" indent="-313690">
              <a:lnSpc>
                <a:spcPct val="100000"/>
              </a:lnSpc>
              <a:spcBef>
                <a:spcPts val="135"/>
              </a:spcBef>
              <a:buChar char="•"/>
              <a:tabLst>
                <a:tab pos="326390" algn="l"/>
              </a:tabLst>
            </a:pPr>
            <a:r>
              <a:rPr sz="2600" b="0" dirty="0">
                <a:solidFill>
                  <a:srgbClr val="FFFFFF"/>
                </a:solidFill>
                <a:latin typeface="Gotham Book"/>
                <a:cs typeface="Gotham Book"/>
              </a:rPr>
              <a:t>Products</a:t>
            </a:r>
            <a:r>
              <a:rPr sz="2600" b="0" spc="-45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600" b="0" dirty="0">
                <a:solidFill>
                  <a:srgbClr val="FFFFFF"/>
                </a:solidFill>
                <a:latin typeface="Gotham Book"/>
                <a:cs typeface="Gotham Book"/>
              </a:rPr>
              <a:t>can</a:t>
            </a:r>
            <a:r>
              <a:rPr sz="2600" b="0" spc="-40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600" b="0" dirty="0">
                <a:solidFill>
                  <a:srgbClr val="FFFFFF"/>
                </a:solidFill>
                <a:latin typeface="Gotham Book"/>
                <a:cs typeface="Gotham Book"/>
              </a:rPr>
              <a:t>be</a:t>
            </a:r>
            <a:r>
              <a:rPr sz="2600" b="0" spc="-40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600" b="0" dirty="0">
                <a:solidFill>
                  <a:srgbClr val="FFFFFF"/>
                </a:solidFill>
                <a:latin typeface="Gotham Book"/>
                <a:cs typeface="Gotham Book"/>
              </a:rPr>
              <a:t>altered</a:t>
            </a:r>
            <a:r>
              <a:rPr sz="2600" b="0" spc="-40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600" b="0" dirty="0">
                <a:solidFill>
                  <a:srgbClr val="FFFFFF"/>
                </a:solidFill>
                <a:latin typeface="Gotham Book"/>
                <a:cs typeface="Gotham Book"/>
              </a:rPr>
              <a:t>in</a:t>
            </a:r>
            <a:r>
              <a:rPr sz="2600" b="0" spc="-45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600" b="0" dirty="0">
                <a:solidFill>
                  <a:srgbClr val="FFFFFF"/>
                </a:solidFill>
                <a:latin typeface="Gotham Book"/>
                <a:cs typeface="Gotham Book"/>
              </a:rPr>
              <a:t>size,</a:t>
            </a:r>
            <a:r>
              <a:rPr sz="2600" b="0" spc="-40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600" b="0" dirty="0">
                <a:solidFill>
                  <a:srgbClr val="FFFFFF"/>
                </a:solidFill>
                <a:latin typeface="Gotham Book"/>
                <a:cs typeface="Gotham Book"/>
              </a:rPr>
              <a:t>shape,</a:t>
            </a:r>
            <a:r>
              <a:rPr sz="2600" b="0" spc="-40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600" b="0" dirty="0">
                <a:solidFill>
                  <a:srgbClr val="FFFFFF"/>
                </a:solidFill>
                <a:latin typeface="Gotham Book"/>
                <a:cs typeface="Gotham Book"/>
              </a:rPr>
              <a:t>or</a:t>
            </a:r>
            <a:r>
              <a:rPr sz="2600" b="0" spc="-40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600" b="0" spc="-10" dirty="0">
                <a:solidFill>
                  <a:srgbClr val="FFFFFF"/>
                </a:solidFill>
                <a:latin typeface="Gotham Book"/>
                <a:cs typeface="Gotham Book"/>
              </a:rPr>
              <a:t>color.</a:t>
            </a:r>
            <a:endParaRPr sz="2600">
              <a:latin typeface="Gotham Book"/>
              <a:cs typeface="Gotham Book"/>
            </a:endParaRPr>
          </a:p>
          <a:p>
            <a:pPr marL="326390" indent="-313690">
              <a:lnSpc>
                <a:spcPct val="100000"/>
              </a:lnSpc>
              <a:spcBef>
                <a:spcPts val="2025"/>
              </a:spcBef>
              <a:buChar char="•"/>
              <a:tabLst>
                <a:tab pos="326390" algn="l"/>
              </a:tabLst>
            </a:pPr>
            <a:r>
              <a:rPr sz="2600" b="0" dirty="0">
                <a:solidFill>
                  <a:srgbClr val="FFFFFF"/>
                </a:solidFill>
                <a:latin typeface="Gotham Book"/>
                <a:cs typeface="Gotham Book"/>
              </a:rPr>
              <a:t>Single</a:t>
            </a:r>
            <a:r>
              <a:rPr sz="2600" b="0" spc="-55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600" b="0" dirty="0">
                <a:solidFill>
                  <a:srgbClr val="FFFFFF"/>
                </a:solidFill>
                <a:latin typeface="Gotham Book"/>
                <a:cs typeface="Gotham Book"/>
              </a:rPr>
              <a:t>units</a:t>
            </a:r>
            <a:r>
              <a:rPr sz="2600" b="0" spc="-50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600" b="0" dirty="0">
                <a:solidFill>
                  <a:srgbClr val="FFFFFF"/>
                </a:solidFill>
                <a:latin typeface="Gotham Book"/>
                <a:cs typeface="Gotham Book"/>
              </a:rPr>
              <a:t>can</a:t>
            </a:r>
            <a:r>
              <a:rPr sz="2600" b="0" spc="-55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600" b="0" dirty="0">
                <a:solidFill>
                  <a:srgbClr val="FFFFFF"/>
                </a:solidFill>
                <a:latin typeface="Gotham Book"/>
                <a:cs typeface="Gotham Book"/>
              </a:rPr>
              <a:t>be</a:t>
            </a:r>
            <a:r>
              <a:rPr sz="2600" b="0" spc="-50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600" b="0" dirty="0">
                <a:solidFill>
                  <a:srgbClr val="FFFFFF"/>
                </a:solidFill>
                <a:latin typeface="Gotham Book"/>
                <a:cs typeface="Gotham Book"/>
              </a:rPr>
              <a:t>combined</a:t>
            </a:r>
            <a:r>
              <a:rPr sz="2600" b="0" spc="-55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600" b="0" dirty="0">
                <a:solidFill>
                  <a:srgbClr val="FFFFFF"/>
                </a:solidFill>
                <a:latin typeface="Gotham Book"/>
                <a:cs typeface="Gotham Book"/>
              </a:rPr>
              <a:t>to</a:t>
            </a:r>
            <a:r>
              <a:rPr sz="2600" b="0" spc="-50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600" b="0" dirty="0">
                <a:solidFill>
                  <a:srgbClr val="FFFFFF"/>
                </a:solidFill>
                <a:latin typeface="Gotham Book"/>
                <a:cs typeface="Gotham Book"/>
              </a:rPr>
              <a:t>cover</a:t>
            </a:r>
            <a:r>
              <a:rPr sz="2600" b="0" spc="-55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600" b="0" dirty="0">
                <a:solidFill>
                  <a:srgbClr val="FFFFFF"/>
                </a:solidFill>
                <a:latin typeface="Gotham Book"/>
                <a:cs typeface="Gotham Book"/>
              </a:rPr>
              <a:t>more</a:t>
            </a:r>
            <a:r>
              <a:rPr sz="2600" b="0" spc="-50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600" b="0" spc="-10" dirty="0">
                <a:solidFill>
                  <a:srgbClr val="FFFFFF"/>
                </a:solidFill>
                <a:latin typeface="Gotham Book"/>
                <a:cs typeface="Gotham Book"/>
              </a:rPr>
              <a:t>area.</a:t>
            </a:r>
            <a:endParaRPr sz="2600">
              <a:latin typeface="Gotham Book"/>
              <a:cs typeface="Gotham Book"/>
            </a:endParaRPr>
          </a:p>
        </p:txBody>
      </p: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6125467"/>
            <a:ext cx="6565245" cy="4523422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753721" y="6125467"/>
            <a:ext cx="6565245" cy="4523422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3507442" y="6125467"/>
            <a:ext cx="6596657" cy="4523422"/>
          </a:xfrm>
          <a:prstGeom prst="rect">
            <a:avLst/>
          </a:prstGeom>
        </p:spPr>
      </p:pic>
      <p:sp>
        <p:nvSpPr>
          <p:cNvPr id="9" name="object 9"/>
          <p:cNvSpPr txBox="1"/>
          <p:nvPr/>
        </p:nvSpPr>
        <p:spPr>
          <a:xfrm>
            <a:off x="8229748" y="5201795"/>
            <a:ext cx="3644265" cy="5283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95"/>
              </a:spcBef>
            </a:pPr>
            <a:r>
              <a:rPr sz="3300" b="1" spc="-10" dirty="0">
                <a:solidFill>
                  <a:srgbClr val="FFFFFF"/>
                </a:solidFill>
                <a:latin typeface="Gotham"/>
                <a:cs typeface="Gotham"/>
              </a:rPr>
              <a:t>Extended</a:t>
            </a:r>
            <a:r>
              <a:rPr sz="3300" b="1" spc="-175" dirty="0">
                <a:solidFill>
                  <a:srgbClr val="FFFFFF"/>
                </a:solidFill>
                <a:latin typeface="Gotham"/>
                <a:cs typeface="Gotham"/>
              </a:rPr>
              <a:t> </a:t>
            </a:r>
            <a:r>
              <a:rPr sz="3300" b="1" spc="-10" dirty="0">
                <a:solidFill>
                  <a:srgbClr val="FFFFFF"/>
                </a:solidFill>
                <a:latin typeface="Gotham"/>
                <a:cs typeface="Gotham"/>
              </a:rPr>
              <a:t>Hatch</a:t>
            </a:r>
            <a:r>
              <a:rPr sz="1500" b="1" spc="-15" baseline="105555" dirty="0">
                <a:solidFill>
                  <a:srgbClr val="FFFFFF"/>
                </a:solidFill>
                <a:latin typeface="Gotham"/>
                <a:cs typeface="Gotham"/>
              </a:rPr>
              <a:t>TM</a:t>
            </a:r>
            <a:endParaRPr sz="1500" baseline="105555">
              <a:latin typeface="Gotham"/>
              <a:cs typeface="Gotham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5349593" y="5201795"/>
            <a:ext cx="2928620" cy="5283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300" b="1" spc="-35" dirty="0">
                <a:solidFill>
                  <a:srgbClr val="FFFFFF"/>
                </a:solidFill>
                <a:latin typeface="Gotham"/>
                <a:cs typeface="Gotham"/>
              </a:rPr>
              <a:t>Varied</a:t>
            </a:r>
            <a:r>
              <a:rPr sz="3300" b="1" spc="-204" dirty="0">
                <a:solidFill>
                  <a:srgbClr val="FFFFFF"/>
                </a:solidFill>
                <a:latin typeface="Gotham"/>
                <a:cs typeface="Gotham"/>
              </a:rPr>
              <a:t> </a:t>
            </a:r>
            <a:r>
              <a:rPr sz="3300" b="1" spc="-20" dirty="0">
                <a:solidFill>
                  <a:srgbClr val="FFFFFF"/>
                </a:solidFill>
                <a:latin typeface="Gotham"/>
                <a:cs typeface="Gotham"/>
              </a:rPr>
              <a:t>Beams</a:t>
            </a:r>
            <a:endParaRPr sz="3300">
              <a:latin typeface="Gotham"/>
              <a:cs typeface="Gotham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586661" y="5201795"/>
            <a:ext cx="3423920" cy="5283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300" b="1" spc="-20" dirty="0">
                <a:solidFill>
                  <a:srgbClr val="FFFFFF"/>
                </a:solidFill>
                <a:latin typeface="Gotham"/>
                <a:cs typeface="Gotham"/>
              </a:rPr>
              <a:t>Mirrored</a:t>
            </a:r>
            <a:r>
              <a:rPr sz="3300" b="1" spc="-170" dirty="0">
                <a:solidFill>
                  <a:srgbClr val="FFFFFF"/>
                </a:solidFill>
                <a:latin typeface="Gotham"/>
                <a:cs typeface="Gotham"/>
              </a:rPr>
              <a:t> </a:t>
            </a:r>
            <a:r>
              <a:rPr sz="3300" b="1" spc="-10" dirty="0">
                <a:solidFill>
                  <a:srgbClr val="FFFFFF"/>
                </a:solidFill>
                <a:latin typeface="Gotham"/>
                <a:cs typeface="Gotham"/>
              </a:rPr>
              <a:t>Baffles</a:t>
            </a:r>
            <a:endParaRPr sz="3300">
              <a:latin typeface="Gotham"/>
              <a:cs typeface="Gotham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235" y="5235"/>
            <a:ext cx="20093940" cy="11303635"/>
          </a:xfrm>
          <a:custGeom>
            <a:avLst/>
            <a:gdLst/>
            <a:ahLst/>
            <a:cxnLst/>
            <a:rect l="l" t="t" r="r" b="b"/>
            <a:pathLst>
              <a:path w="20093940" h="11303635">
                <a:moveTo>
                  <a:pt x="20093629" y="0"/>
                </a:moveTo>
                <a:lnTo>
                  <a:pt x="0" y="0"/>
                </a:lnTo>
                <a:lnTo>
                  <a:pt x="0" y="11303320"/>
                </a:lnTo>
                <a:lnTo>
                  <a:pt x="20093629" y="11303320"/>
                </a:lnTo>
                <a:lnTo>
                  <a:pt x="2009362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0" y="5235"/>
            <a:ext cx="20104100" cy="11303635"/>
            <a:chOff x="0" y="5235"/>
            <a:chExt cx="20104100" cy="1130363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235" y="5235"/>
              <a:ext cx="20093629" cy="11303320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0" y="7256323"/>
              <a:ext cx="20104100" cy="4052570"/>
            </a:xfrm>
            <a:custGeom>
              <a:avLst/>
              <a:gdLst/>
              <a:ahLst/>
              <a:cxnLst/>
              <a:rect l="l" t="t" r="r" b="b"/>
              <a:pathLst>
                <a:path w="20104100" h="4052570">
                  <a:moveTo>
                    <a:pt x="20104099" y="0"/>
                  </a:moveTo>
                  <a:lnTo>
                    <a:pt x="0" y="0"/>
                  </a:lnTo>
                  <a:lnTo>
                    <a:pt x="0" y="4052232"/>
                  </a:lnTo>
                  <a:lnTo>
                    <a:pt x="20104099" y="4052232"/>
                  </a:lnTo>
                  <a:lnTo>
                    <a:pt x="2010409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1390398" y="7841298"/>
            <a:ext cx="6439535" cy="115633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7400" b="0" spc="-180" dirty="0">
                <a:solidFill>
                  <a:srgbClr val="FFFFFF"/>
                </a:solidFill>
                <a:latin typeface="MontereyFLF"/>
                <a:cs typeface="MontereyFLF"/>
              </a:rPr>
              <a:t>C</a:t>
            </a:r>
            <a:r>
              <a:rPr sz="7400" b="0" spc="-90" dirty="0">
                <a:solidFill>
                  <a:srgbClr val="FFFFFF"/>
                </a:solidFill>
                <a:latin typeface="MontereyFLF"/>
                <a:cs typeface="MontereyFLF"/>
              </a:rPr>
              <a:t>U</a:t>
            </a:r>
            <a:r>
              <a:rPr sz="7400" b="0" spc="-385" dirty="0">
                <a:solidFill>
                  <a:srgbClr val="FFFFFF"/>
                </a:solidFill>
                <a:latin typeface="MontereyFLF"/>
                <a:cs typeface="MontereyFLF"/>
              </a:rPr>
              <a:t>S</a:t>
            </a:r>
            <a:r>
              <a:rPr sz="7400" b="0" spc="-475" dirty="0">
                <a:solidFill>
                  <a:srgbClr val="FFFFFF"/>
                </a:solidFill>
                <a:latin typeface="MontereyFLF"/>
                <a:cs typeface="MontereyFLF"/>
              </a:rPr>
              <a:t>T</a:t>
            </a:r>
            <a:r>
              <a:rPr sz="7400" b="0" spc="-65" dirty="0">
                <a:solidFill>
                  <a:srgbClr val="FFFFFF"/>
                </a:solidFill>
                <a:latin typeface="MontereyFLF"/>
                <a:cs typeface="MontereyFLF"/>
              </a:rPr>
              <a:t>O</a:t>
            </a:r>
            <a:r>
              <a:rPr sz="7400" b="0" dirty="0">
                <a:solidFill>
                  <a:srgbClr val="FFFFFF"/>
                </a:solidFill>
                <a:latin typeface="MontereyFLF"/>
                <a:cs typeface="MontereyFLF"/>
              </a:rPr>
              <a:t>M</a:t>
            </a:r>
            <a:r>
              <a:rPr sz="7400" b="0" spc="-215" dirty="0">
                <a:solidFill>
                  <a:srgbClr val="FFFFFF"/>
                </a:solidFill>
                <a:latin typeface="MontereyFLF"/>
                <a:cs typeface="MontereyFLF"/>
              </a:rPr>
              <a:t>I</a:t>
            </a:r>
            <a:r>
              <a:rPr sz="7400" b="0" spc="-80" dirty="0">
                <a:solidFill>
                  <a:srgbClr val="FFFFFF"/>
                </a:solidFill>
                <a:latin typeface="MontereyFLF"/>
                <a:cs typeface="MontereyFLF"/>
              </a:rPr>
              <a:t>Z</a:t>
            </a:r>
            <a:r>
              <a:rPr sz="7400" b="0" spc="-509" dirty="0">
                <a:solidFill>
                  <a:srgbClr val="FFFFFF"/>
                </a:solidFill>
                <a:latin typeface="MontereyFLF"/>
                <a:cs typeface="MontereyFLF"/>
              </a:rPr>
              <a:t>A</a:t>
            </a:r>
            <a:r>
              <a:rPr sz="7400" b="0" spc="-200" dirty="0">
                <a:solidFill>
                  <a:srgbClr val="FFFFFF"/>
                </a:solidFill>
                <a:latin typeface="MontereyFLF"/>
                <a:cs typeface="MontereyFLF"/>
              </a:rPr>
              <a:t>T</a:t>
            </a:r>
            <a:r>
              <a:rPr sz="7400" b="0" spc="-45" dirty="0">
                <a:solidFill>
                  <a:srgbClr val="FFFFFF"/>
                </a:solidFill>
                <a:latin typeface="MontereyFLF"/>
                <a:cs typeface="MontereyFLF"/>
              </a:rPr>
              <a:t>I</a:t>
            </a:r>
            <a:r>
              <a:rPr sz="7400" b="0" spc="-65" dirty="0">
                <a:solidFill>
                  <a:srgbClr val="FFFFFF"/>
                </a:solidFill>
                <a:latin typeface="MontereyFLF"/>
                <a:cs typeface="MontereyFLF"/>
              </a:rPr>
              <a:t>ON</a:t>
            </a:r>
            <a:endParaRPr sz="7400">
              <a:latin typeface="MontereyFLF"/>
              <a:cs typeface="MontereyFLF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390398" y="9361587"/>
            <a:ext cx="8221345" cy="98933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7200"/>
              </a:lnSpc>
              <a:spcBef>
                <a:spcPts val="95"/>
              </a:spcBef>
            </a:pPr>
            <a:r>
              <a:rPr sz="2950" b="0" spc="-20" dirty="0">
                <a:solidFill>
                  <a:srgbClr val="FFFFFF"/>
                </a:solidFill>
                <a:latin typeface="Gotham Book"/>
                <a:cs typeface="Gotham Book"/>
              </a:rPr>
              <a:t>Fully</a:t>
            </a:r>
            <a:r>
              <a:rPr sz="2950" b="0" spc="-145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950" b="0" spc="-10" dirty="0">
                <a:solidFill>
                  <a:srgbClr val="FFFFFF"/>
                </a:solidFill>
                <a:latin typeface="Gotham Book"/>
                <a:cs typeface="Gotham Book"/>
              </a:rPr>
              <a:t>custom,</a:t>
            </a:r>
            <a:r>
              <a:rPr sz="2950" b="0" spc="-140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950" b="0" spc="-10" dirty="0">
                <a:solidFill>
                  <a:srgbClr val="FFFFFF"/>
                </a:solidFill>
                <a:latin typeface="Gotham Book"/>
                <a:cs typeface="Gotham Book"/>
              </a:rPr>
              <a:t>one-</a:t>
            </a:r>
            <a:r>
              <a:rPr sz="2950" b="0" dirty="0">
                <a:solidFill>
                  <a:srgbClr val="FFFFFF"/>
                </a:solidFill>
                <a:latin typeface="Gotham Book"/>
                <a:cs typeface="Gotham Book"/>
              </a:rPr>
              <a:t>off</a:t>
            </a:r>
            <a:r>
              <a:rPr sz="2950" b="0" spc="-140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950" b="0" spc="-25" dirty="0">
                <a:solidFill>
                  <a:srgbClr val="FFFFFF"/>
                </a:solidFill>
                <a:latin typeface="Gotham Book"/>
                <a:cs typeface="Gotham Book"/>
              </a:rPr>
              <a:t>solutions</a:t>
            </a:r>
            <a:r>
              <a:rPr sz="2950" b="0" spc="-140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950" b="0" spc="-25" dirty="0">
                <a:solidFill>
                  <a:srgbClr val="FFFFFF"/>
                </a:solidFill>
                <a:latin typeface="Gotham Book"/>
                <a:cs typeface="Gotham Book"/>
              </a:rPr>
              <a:t>developed</a:t>
            </a:r>
            <a:r>
              <a:rPr sz="2950" b="0" spc="-140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950" b="0" spc="-25" dirty="0">
                <a:solidFill>
                  <a:srgbClr val="FFFFFF"/>
                </a:solidFill>
                <a:latin typeface="Gotham Book"/>
                <a:cs typeface="Gotham Book"/>
              </a:rPr>
              <a:t>to </a:t>
            </a:r>
            <a:r>
              <a:rPr sz="2950" b="0" dirty="0">
                <a:solidFill>
                  <a:srgbClr val="FFFFFF"/>
                </a:solidFill>
                <a:latin typeface="Gotham Book"/>
                <a:cs typeface="Gotham Book"/>
              </a:rPr>
              <a:t>fit</a:t>
            </a:r>
            <a:r>
              <a:rPr sz="2950" b="0" spc="-114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950" b="0" dirty="0">
                <a:solidFill>
                  <a:srgbClr val="FFFFFF"/>
                </a:solidFill>
                <a:latin typeface="Gotham Book"/>
                <a:cs typeface="Gotham Book"/>
              </a:rPr>
              <a:t>the</a:t>
            </a:r>
            <a:r>
              <a:rPr sz="2950" b="0" spc="-114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950" b="0" spc="-10" dirty="0">
                <a:solidFill>
                  <a:srgbClr val="FFFFFF"/>
                </a:solidFill>
                <a:latin typeface="Gotham Book"/>
                <a:cs typeface="Gotham Book"/>
              </a:rPr>
              <a:t>essence,</a:t>
            </a:r>
            <a:r>
              <a:rPr sz="2950" b="0" spc="-114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950" b="0" spc="-20" dirty="0">
                <a:solidFill>
                  <a:srgbClr val="FFFFFF"/>
                </a:solidFill>
                <a:latin typeface="Gotham Book"/>
                <a:cs typeface="Gotham Book"/>
              </a:rPr>
              <a:t>size,</a:t>
            </a:r>
            <a:r>
              <a:rPr sz="2950" b="0" spc="-114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950" b="0" dirty="0">
                <a:solidFill>
                  <a:srgbClr val="FFFFFF"/>
                </a:solidFill>
                <a:latin typeface="Gotham Book"/>
                <a:cs typeface="Gotham Book"/>
              </a:rPr>
              <a:t>or</a:t>
            </a:r>
            <a:r>
              <a:rPr sz="2950" b="0" spc="-114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950" b="0" dirty="0">
                <a:solidFill>
                  <a:srgbClr val="FFFFFF"/>
                </a:solidFill>
                <a:latin typeface="Gotham Book"/>
                <a:cs typeface="Gotham Book"/>
              </a:rPr>
              <a:t>budget</a:t>
            </a:r>
            <a:r>
              <a:rPr sz="2950" b="0" spc="-114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950" b="0" dirty="0">
                <a:solidFill>
                  <a:srgbClr val="FFFFFF"/>
                </a:solidFill>
                <a:latin typeface="Gotham Book"/>
                <a:cs typeface="Gotham Book"/>
              </a:rPr>
              <a:t>of</a:t>
            </a:r>
            <a:r>
              <a:rPr sz="2950" b="0" spc="-114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950" b="0" dirty="0">
                <a:solidFill>
                  <a:srgbClr val="FFFFFF"/>
                </a:solidFill>
                <a:latin typeface="Gotham Book"/>
                <a:cs typeface="Gotham Book"/>
              </a:rPr>
              <a:t>any</a:t>
            </a:r>
            <a:r>
              <a:rPr sz="2950" b="0" spc="-110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950" b="0" spc="-10" dirty="0">
                <a:solidFill>
                  <a:srgbClr val="FFFFFF"/>
                </a:solidFill>
                <a:latin typeface="Gotham Book"/>
                <a:cs typeface="Gotham Book"/>
              </a:rPr>
              <a:t>space.</a:t>
            </a:r>
            <a:endParaRPr sz="2950">
              <a:latin typeface="Gotham Book"/>
              <a:cs typeface="Gotham Book"/>
            </a:endParaRPr>
          </a:p>
        </p:txBody>
      </p:sp>
      <p:pic>
        <p:nvPicPr>
          <p:cNvPr id="8" name="object 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403098" y="9235320"/>
            <a:ext cx="11601740" cy="62825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3870039" cy="10554651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052232" y="0"/>
            <a:ext cx="3870039" cy="6879371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6234060" y="0"/>
            <a:ext cx="3870028" cy="11308556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117030" y="0"/>
            <a:ext cx="3870039" cy="11308556"/>
          </a:xfrm>
          <a:prstGeom prst="rect">
            <a:avLst/>
          </a:prstGeom>
        </p:spPr>
      </p:pic>
      <p:grpSp>
        <p:nvGrpSpPr>
          <p:cNvPr id="6" name="object 6"/>
          <p:cNvGrpSpPr/>
          <p:nvPr/>
        </p:nvGrpSpPr>
        <p:grpSpPr>
          <a:xfrm>
            <a:off x="0" y="0"/>
            <a:ext cx="20104100" cy="11308715"/>
            <a:chOff x="0" y="0"/>
            <a:chExt cx="20104100" cy="11308715"/>
          </a:xfrm>
        </p:grpSpPr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2175545" y="0"/>
              <a:ext cx="3870039" cy="11308553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0" y="6219706"/>
              <a:ext cx="20104100" cy="5088890"/>
            </a:xfrm>
            <a:custGeom>
              <a:avLst/>
              <a:gdLst/>
              <a:ahLst/>
              <a:cxnLst/>
              <a:rect l="l" t="t" r="r" b="b"/>
              <a:pathLst>
                <a:path w="20104100" h="5088890">
                  <a:moveTo>
                    <a:pt x="20104099" y="0"/>
                  </a:moveTo>
                  <a:lnTo>
                    <a:pt x="0" y="0"/>
                  </a:lnTo>
                  <a:lnTo>
                    <a:pt x="0" y="5088850"/>
                  </a:lnTo>
                  <a:lnTo>
                    <a:pt x="20104099" y="5088850"/>
                  </a:lnTo>
                  <a:lnTo>
                    <a:pt x="2010409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1440523" y="7028755"/>
            <a:ext cx="6500495" cy="115633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25400">
              <a:lnSpc>
                <a:spcPct val="100000"/>
              </a:lnSpc>
              <a:spcBef>
                <a:spcPts val="120"/>
              </a:spcBef>
            </a:pPr>
            <a:r>
              <a:rPr sz="7400" b="0" spc="-575" dirty="0">
                <a:solidFill>
                  <a:srgbClr val="FFFFFF"/>
                </a:solidFill>
                <a:latin typeface="MontereyFLF"/>
                <a:cs typeface="MontereyFLF"/>
              </a:rPr>
              <a:t>F</a:t>
            </a:r>
            <a:r>
              <a:rPr sz="7400" b="0" spc="-50" dirty="0">
                <a:solidFill>
                  <a:srgbClr val="FFFFFF"/>
                </a:solidFill>
                <a:latin typeface="MontereyFLF"/>
                <a:cs typeface="MontereyFLF"/>
              </a:rPr>
              <a:t>A</a:t>
            </a:r>
            <a:r>
              <a:rPr sz="7400" b="0" spc="30" dirty="0">
                <a:solidFill>
                  <a:srgbClr val="FFFFFF"/>
                </a:solidFill>
                <a:latin typeface="MontereyFLF"/>
                <a:cs typeface="MontereyFLF"/>
              </a:rPr>
              <a:t>B</a:t>
            </a:r>
            <a:r>
              <a:rPr sz="7400" b="0" spc="-5" dirty="0">
                <a:solidFill>
                  <a:srgbClr val="FFFFFF"/>
                </a:solidFill>
                <a:latin typeface="MontereyFLF"/>
                <a:cs typeface="MontereyFLF"/>
              </a:rPr>
              <a:t>R</a:t>
            </a:r>
            <a:r>
              <a:rPr sz="7400" b="0" spc="45" dirty="0">
                <a:solidFill>
                  <a:srgbClr val="FFFFFF"/>
                </a:solidFill>
                <a:latin typeface="MontereyFLF"/>
                <a:cs typeface="MontereyFLF"/>
              </a:rPr>
              <a:t>I</a:t>
            </a:r>
            <a:r>
              <a:rPr sz="7400" b="0" spc="90" dirty="0">
                <a:solidFill>
                  <a:srgbClr val="FFFFFF"/>
                </a:solidFill>
                <a:latin typeface="MontereyFLF"/>
                <a:cs typeface="MontereyFLF"/>
              </a:rPr>
              <a:t>C</a:t>
            </a:r>
            <a:r>
              <a:rPr sz="7400" b="0" spc="-535" dirty="0">
                <a:solidFill>
                  <a:srgbClr val="FFFFFF"/>
                </a:solidFill>
                <a:latin typeface="MontereyFLF"/>
                <a:cs typeface="MontereyFLF"/>
              </a:rPr>
              <a:t> </a:t>
            </a:r>
            <a:r>
              <a:rPr sz="7400" b="0" spc="20" dirty="0">
                <a:solidFill>
                  <a:srgbClr val="FFFFFF"/>
                </a:solidFill>
                <a:latin typeface="MontereyFLF"/>
                <a:cs typeface="MontereyFLF"/>
              </a:rPr>
              <a:t>I</a:t>
            </a:r>
            <a:r>
              <a:rPr sz="7400" b="0" spc="-125" dirty="0">
                <a:solidFill>
                  <a:srgbClr val="FFFFFF"/>
                </a:solidFill>
                <a:latin typeface="MontereyFLF"/>
                <a:cs typeface="MontereyFLF"/>
              </a:rPr>
              <a:t>M</a:t>
            </a:r>
            <a:r>
              <a:rPr sz="7400" b="0" spc="-440" dirty="0">
                <a:solidFill>
                  <a:srgbClr val="FFFFFF"/>
                </a:solidFill>
                <a:latin typeface="MontereyFLF"/>
                <a:cs typeface="MontereyFLF"/>
              </a:rPr>
              <a:t>A</a:t>
            </a:r>
            <a:r>
              <a:rPr sz="7400" b="0" spc="-80" dirty="0">
                <a:solidFill>
                  <a:srgbClr val="FFFFFF"/>
                </a:solidFill>
                <a:latin typeface="MontereyFLF"/>
                <a:cs typeface="MontereyFLF"/>
              </a:rPr>
              <a:t>G</a:t>
            </a:r>
            <a:r>
              <a:rPr sz="7400" b="0" spc="-350" dirty="0">
                <a:solidFill>
                  <a:srgbClr val="FFFFFF"/>
                </a:solidFill>
                <a:latin typeface="MontereyFLF"/>
                <a:cs typeface="MontereyFLF"/>
              </a:rPr>
              <a:t>E</a:t>
            </a:r>
            <a:r>
              <a:rPr sz="7400" b="0" spc="140" dirty="0">
                <a:solidFill>
                  <a:srgbClr val="FFFFFF"/>
                </a:solidFill>
                <a:latin typeface="MontereyFLF"/>
                <a:cs typeface="MontereyFLF"/>
              </a:rPr>
              <a:t>S</a:t>
            </a:r>
            <a:r>
              <a:rPr sz="2850" b="0" baseline="118421" dirty="0">
                <a:solidFill>
                  <a:srgbClr val="FFFFFF"/>
                </a:solidFill>
                <a:latin typeface="MontereyFLF"/>
                <a:cs typeface="MontereyFLF"/>
              </a:rPr>
              <a:t>TM</a:t>
            </a:r>
            <a:endParaRPr sz="2850" baseline="118421">
              <a:latin typeface="MontereyFLF"/>
              <a:cs typeface="MontereyFLF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453223" y="8549044"/>
            <a:ext cx="11779885" cy="19526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7200"/>
              </a:lnSpc>
              <a:spcBef>
                <a:spcPts val="95"/>
              </a:spcBef>
            </a:pPr>
            <a:r>
              <a:rPr sz="2950" b="0" spc="-30" dirty="0">
                <a:solidFill>
                  <a:srgbClr val="FFFFFF"/>
                </a:solidFill>
                <a:latin typeface="Gotham Book"/>
                <a:cs typeface="Gotham Book"/>
              </a:rPr>
              <a:t>Design-</a:t>
            </a:r>
            <a:r>
              <a:rPr sz="2950" b="0" spc="-25" dirty="0">
                <a:solidFill>
                  <a:srgbClr val="FFFFFF"/>
                </a:solidFill>
                <a:latin typeface="Gotham Book"/>
                <a:cs typeface="Gotham Book"/>
              </a:rPr>
              <a:t>centric</a:t>
            </a:r>
            <a:r>
              <a:rPr sz="2950" b="0" spc="-140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950" b="0" spc="-20" dirty="0">
                <a:solidFill>
                  <a:srgbClr val="FFFFFF"/>
                </a:solidFill>
                <a:latin typeface="Gotham Book"/>
                <a:cs typeface="Gotham Book"/>
              </a:rPr>
              <a:t>manufacturer</a:t>
            </a:r>
            <a:r>
              <a:rPr sz="2950" b="0" spc="-140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950" b="0" dirty="0">
                <a:solidFill>
                  <a:srgbClr val="FFFFFF"/>
                </a:solidFill>
                <a:latin typeface="Gotham Book"/>
                <a:cs typeface="Gotham Book"/>
              </a:rPr>
              <a:t>of</a:t>
            </a:r>
            <a:r>
              <a:rPr sz="2950" b="0" spc="-140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950" b="0" spc="-20" dirty="0">
                <a:solidFill>
                  <a:srgbClr val="FFFFFF"/>
                </a:solidFill>
                <a:latin typeface="Gotham Book"/>
                <a:cs typeface="Gotham Book"/>
              </a:rPr>
              <a:t>tension</a:t>
            </a:r>
            <a:r>
              <a:rPr sz="2950" b="0" spc="-140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950" b="0" dirty="0">
                <a:solidFill>
                  <a:srgbClr val="FFFFFF"/>
                </a:solidFill>
                <a:latin typeface="Gotham Book"/>
                <a:cs typeface="Gotham Book"/>
              </a:rPr>
              <a:t>fabric</a:t>
            </a:r>
            <a:r>
              <a:rPr sz="2950" b="0" spc="-140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950" b="0" spc="-10" dirty="0">
                <a:solidFill>
                  <a:srgbClr val="FFFFFF"/>
                </a:solidFill>
                <a:latin typeface="Gotham Book"/>
                <a:cs typeface="Gotham Book"/>
              </a:rPr>
              <a:t>architecture, </a:t>
            </a:r>
            <a:r>
              <a:rPr sz="2950" b="0" spc="-20" dirty="0">
                <a:solidFill>
                  <a:srgbClr val="FFFFFF"/>
                </a:solidFill>
                <a:latin typeface="Gotham Book"/>
                <a:cs typeface="Gotham Book"/>
              </a:rPr>
              <a:t>acoustical</a:t>
            </a:r>
            <a:r>
              <a:rPr sz="2950" b="0" spc="-170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950" b="0" dirty="0">
                <a:solidFill>
                  <a:srgbClr val="FFFFFF"/>
                </a:solidFill>
                <a:latin typeface="Gotham Book"/>
                <a:cs typeface="Gotham Book"/>
              </a:rPr>
              <a:t>décor</a:t>
            </a:r>
            <a:r>
              <a:rPr sz="2950" b="0" spc="-160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950" b="0" dirty="0">
                <a:solidFill>
                  <a:srgbClr val="FFFFFF"/>
                </a:solidFill>
                <a:latin typeface="Gotham Book"/>
                <a:cs typeface="Gotham Book"/>
              </a:rPr>
              <a:t>products,</a:t>
            </a:r>
            <a:r>
              <a:rPr sz="2950" b="0" spc="-160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950" b="0" dirty="0">
                <a:solidFill>
                  <a:srgbClr val="FFFFFF"/>
                </a:solidFill>
                <a:latin typeface="Gotham Book"/>
                <a:cs typeface="Gotham Book"/>
              </a:rPr>
              <a:t>and</a:t>
            </a:r>
            <a:r>
              <a:rPr sz="2950" b="0" spc="-160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950" b="0" spc="-10" dirty="0">
                <a:solidFill>
                  <a:srgbClr val="FFFFFF"/>
                </a:solidFill>
                <a:latin typeface="Gotham Book"/>
                <a:cs typeface="Gotham Book"/>
              </a:rPr>
              <a:t>custom</a:t>
            </a:r>
            <a:r>
              <a:rPr sz="2950" b="0" spc="-160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950" b="0" spc="-25" dirty="0">
                <a:solidFill>
                  <a:srgbClr val="FFFFFF"/>
                </a:solidFill>
                <a:latin typeface="Gotham Book"/>
                <a:cs typeface="Gotham Book"/>
              </a:rPr>
              <a:t>interior</a:t>
            </a:r>
            <a:r>
              <a:rPr sz="2950" b="0" spc="-160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950" b="0" dirty="0">
                <a:solidFill>
                  <a:srgbClr val="FFFFFF"/>
                </a:solidFill>
                <a:latin typeface="Gotham Book"/>
                <a:cs typeface="Gotham Book"/>
              </a:rPr>
              <a:t>design</a:t>
            </a:r>
            <a:r>
              <a:rPr sz="2950" b="0" spc="-160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950" b="0" spc="-10" dirty="0">
                <a:solidFill>
                  <a:srgbClr val="FFFFFF"/>
                </a:solidFill>
                <a:latin typeface="Gotham Book"/>
                <a:cs typeface="Gotham Book"/>
              </a:rPr>
              <a:t>solutions, </a:t>
            </a:r>
            <a:r>
              <a:rPr sz="2950" b="0" spc="-35" dirty="0">
                <a:solidFill>
                  <a:srgbClr val="FFFFFF"/>
                </a:solidFill>
                <a:latin typeface="Gotham Book"/>
                <a:cs typeface="Gotham Book"/>
              </a:rPr>
              <a:t>providing</a:t>
            </a:r>
            <a:r>
              <a:rPr sz="2950" b="0" spc="-120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950" b="0" spc="-25" dirty="0">
                <a:solidFill>
                  <a:srgbClr val="FFFFFF"/>
                </a:solidFill>
                <a:latin typeface="Gotham Book"/>
                <a:cs typeface="Gotham Book"/>
              </a:rPr>
              <a:t>architects</a:t>
            </a:r>
            <a:r>
              <a:rPr sz="2950" b="0" spc="-114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950" b="0" dirty="0">
                <a:solidFill>
                  <a:srgbClr val="FFFFFF"/>
                </a:solidFill>
                <a:latin typeface="Gotham Book"/>
                <a:cs typeface="Gotham Book"/>
              </a:rPr>
              <a:t>and</a:t>
            </a:r>
            <a:r>
              <a:rPr sz="2950" b="0" spc="-120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950" b="0" spc="-10" dirty="0">
                <a:solidFill>
                  <a:srgbClr val="FFFFFF"/>
                </a:solidFill>
                <a:latin typeface="Gotham Book"/>
                <a:cs typeface="Gotham Book"/>
              </a:rPr>
              <a:t>designers</a:t>
            </a:r>
            <a:r>
              <a:rPr sz="2950" b="0" spc="-114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950" b="0" dirty="0">
                <a:solidFill>
                  <a:srgbClr val="FFFFFF"/>
                </a:solidFill>
                <a:latin typeface="Gotham Book"/>
                <a:cs typeface="Gotham Book"/>
              </a:rPr>
              <a:t>with</a:t>
            </a:r>
            <a:r>
              <a:rPr sz="2950" b="0" spc="-120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950" b="0" dirty="0">
                <a:solidFill>
                  <a:srgbClr val="FFFFFF"/>
                </a:solidFill>
                <a:latin typeface="Gotham Book"/>
                <a:cs typeface="Gotham Book"/>
              </a:rPr>
              <a:t>a</a:t>
            </a:r>
            <a:r>
              <a:rPr sz="2950" b="0" spc="-114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950" b="0" dirty="0">
                <a:solidFill>
                  <a:srgbClr val="FFFFFF"/>
                </a:solidFill>
                <a:latin typeface="Gotham Book"/>
                <a:cs typeface="Gotham Book"/>
              </a:rPr>
              <a:t>range</a:t>
            </a:r>
            <a:r>
              <a:rPr sz="2950" b="0" spc="-120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950" b="0" dirty="0">
                <a:solidFill>
                  <a:srgbClr val="FFFFFF"/>
                </a:solidFill>
                <a:latin typeface="Gotham Book"/>
                <a:cs typeface="Gotham Book"/>
              </a:rPr>
              <a:t>of</a:t>
            </a:r>
            <a:r>
              <a:rPr sz="2950" b="0" spc="-114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950" b="0" spc="-10" dirty="0">
                <a:solidFill>
                  <a:srgbClr val="FFFFFF"/>
                </a:solidFill>
                <a:latin typeface="Gotham Book"/>
                <a:cs typeface="Gotham Book"/>
              </a:rPr>
              <a:t>products, </a:t>
            </a:r>
            <a:r>
              <a:rPr sz="2950" b="0" spc="-25" dirty="0">
                <a:solidFill>
                  <a:srgbClr val="FFFFFF"/>
                </a:solidFill>
                <a:latin typeface="Gotham Book"/>
                <a:cs typeface="Gotham Book"/>
              </a:rPr>
              <a:t>materials,</a:t>
            </a:r>
            <a:r>
              <a:rPr sz="2950" b="0" spc="-130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950" b="0" dirty="0">
                <a:solidFill>
                  <a:srgbClr val="FFFFFF"/>
                </a:solidFill>
                <a:latin typeface="Gotham Book"/>
                <a:cs typeface="Gotham Book"/>
              </a:rPr>
              <a:t>and</a:t>
            </a:r>
            <a:r>
              <a:rPr sz="2950" b="0" spc="-130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950" b="0" spc="-30" dirty="0">
                <a:solidFill>
                  <a:srgbClr val="FFFFFF"/>
                </a:solidFill>
                <a:latin typeface="Gotham Book"/>
                <a:cs typeface="Gotham Book"/>
              </a:rPr>
              <a:t>capabilities</a:t>
            </a:r>
            <a:r>
              <a:rPr sz="2950" b="0" spc="-130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950" b="0" dirty="0">
                <a:solidFill>
                  <a:srgbClr val="FFFFFF"/>
                </a:solidFill>
                <a:latin typeface="Gotham Book"/>
                <a:cs typeface="Gotham Book"/>
              </a:rPr>
              <a:t>to</a:t>
            </a:r>
            <a:r>
              <a:rPr sz="2950" b="0" spc="-130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950" b="0" dirty="0">
                <a:solidFill>
                  <a:srgbClr val="FFFFFF"/>
                </a:solidFill>
                <a:latin typeface="Gotham Book"/>
                <a:cs typeface="Gotham Book"/>
              </a:rPr>
              <a:t>bring</a:t>
            </a:r>
            <a:r>
              <a:rPr sz="2950" b="0" spc="-130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950" b="0" dirty="0">
                <a:solidFill>
                  <a:srgbClr val="FFFFFF"/>
                </a:solidFill>
                <a:latin typeface="Gotham Book"/>
                <a:cs typeface="Gotham Book"/>
              </a:rPr>
              <a:t>life</a:t>
            </a:r>
            <a:r>
              <a:rPr sz="2950" b="0" spc="-130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950" b="0" dirty="0">
                <a:solidFill>
                  <a:srgbClr val="FFFFFF"/>
                </a:solidFill>
                <a:latin typeface="Gotham Book"/>
                <a:cs typeface="Gotham Book"/>
              </a:rPr>
              <a:t>to</a:t>
            </a:r>
            <a:r>
              <a:rPr sz="2950" b="0" spc="-130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950" b="0" dirty="0">
                <a:solidFill>
                  <a:srgbClr val="FFFFFF"/>
                </a:solidFill>
                <a:latin typeface="Gotham Book"/>
                <a:cs typeface="Gotham Book"/>
              </a:rPr>
              <a:t>their</a:t>
            </a:r>
            <a:r>
              <a:rPr sz="2950" b="0" spc="-125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950" b="0" spc="-10" dirty="0">
                <a:solidFill>
                  <a:srgbClr val="FFFFFF"/>
                </a:solidFill>
                <a:latin typeface="Gotham Book"/>
                <a:cs typeface="Gotham Book"/>
              </a:rPr>
              <a:t>vision.</a:t>
            </a:r>
            <a:endParaRPr sz="2950" dirty="0">
              <a:latin typeface="Gotham Book"/>
              <a:cs typeface="Gotham Book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1465923" y="8270892"/>
            <a:ext cx="17527270" cy="2052320"/>
            <a:chOff x="1465923" y="8270892"/>
            <a:chExt cx="17527270" cy="2052320"/>
          </a:xfrm>
        </p:grpSpPr>
        <p:pic>
          <p:nvPicPr>
            <p:cNvPr id="12" name="object 1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6974357" y="8270892"/>
              <a:ext cx="2018778" cy="2051771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465923" y="8365127"/>
              <a:ext cx="11601740" cy="62825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957811" cy="8010225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0" y="0"/>
            <a:ext cx="20104100" cy="11308715"/>
            <a:chOff x="0" y="0"/>
            <a:chExt cx="20104100" cy="11308715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146287" y="0"/>
              <a:ext cx="9957801" cy="7020726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0" y="6031229"/>
              <a:ext cx="20104100" cy="5277485"/>
            </a:xfrm>
            <a:custGeom>
              <a:avLst/>
              <a:gdLst/>
              <a:ahLst/>
              <a:cxnLst/>
              <a:rect l="l" t="t" r="r" b="b"/>
              <a:pathLst>
                <a:path w="20104100" h="5277484">
                  <a:moveTo>
                    <a:pt x="20104099" y="0"/>
                  </a:moveTo>
                  <a:lnTo>
                    <a:pt x="0" y="0"/>
                  </a:lnTo>
                  <a:lnTo>
                    <a:pt x="0" y="5277326"/>
                  </a:lnTo>
                  <a:lnTo>
                    <a:pt x="20104099" y="5277326"/>
                  </a:lnTo>
                  <a:lnTo>
                    <a:pt x="2010409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1453223" y="6473799"/>
            <a:ext cx="10052050" cy="115633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7400" b="0" spc="-95" dirty="0">
                <a:solidFill>
                  <a:srgbClr val="FFFFFF"/>
                </a:solidFill>
                <a:latin typeface="MontereyFLF"/>
                <a:cs typeface="MontereyFLF"/>
              </a:rPr>
              <a:t>WEST</a:t>
            </a:r>
            <a:r>
              <a:rPr sz="7400" b="0" spc="-395" dirty="0">
                <a:solidFill>
                  <a:srgbClr val="FFFFFF"/>
                </a:solidFill>
                <a:latin typeface="MontereyFLF"/>
                <a:cs typeface="MontereyFLF"/>
              </a:rPr>
              <a:t> </a:t>
            </a:r>
            <a:r>
              <a:rPr sz="7400" b="0" dirty="0">
                <a:solidFill>
                  <a:srgbClr val="FFFFFF"/>
                </a:solidFill>
                <a:latin typeface="MontereyFLF"/>
                <a:cs typeface="MontereyFLF"/>
              </a:rPr>
              <a:t>77</a:t>
            </a:r>
            <a:r>
              <a:rPr sz="7400" b="0" spc="-390" dirty="0">
                <a:solidFill>
                  <a:srgbClr val="FFFFFF"/>
                </a:solidFill>
                <a:latin typeface="MontereyFLF"/>
                <a:cs typeface="MontereyFLF"/>
              </a:rPr>
              <a:t> </a:t>
            </a:r>
            <a:r>
              <a:rPr sz="7400" b="0" spc="-85" dirty="0">
                <a:solidFill>
                  <a:srgbClr val="FFFFFF"/>
                </a:solidFill>
                <a:latin typeface="MontereyFLF"/>
                <a:cs typeface="MontereyFLF"/>
              </a:rPr>
              <a:t>ROOFTOP</a:t>
            </a:r>
            <a:r>
              <a:rPr sz="7400" b="0" spc="-390" dirty="0">
                <a:solidFill>
                  <a:srgbClr val="FFFFFF"/>
                </a:solidFill>
                <a:latin typeface="MontereyFLF"/>
                <a:cs typeface="MontereyFLF"/>
              </a:rPr>
              <a:t> </a:t>
            </a:r>
            <a:r>
              <a:rPr sz="7400" b="0" spc="-30" dirty="0">
                <a:solidFill>
                  <a:srgbClr val="FFFFFF"/>
                </a:solidFill>
                <a:latin typeface="MontereyFLF"/>
                <a:cs typeface="MontereyFLF"/>
              </a:rPr>
              <a:t>POOL</a:t>
            </a:r>
            <a:endParaRPr sz="7400">
              <a:latin typeface="MontereyFLF"/>
              <a:cs typeface="MontereyFLF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641699" y="8320862"/>
            <a:ext cx="6869430" cy="173482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326390" indent="-313690">
              <a:lnSpc>
                <a:spcPct val="100000"/>
              </a:lnSpc>
              <a:spcBef>
                <a:spcPts val="135"/>
              </a:spcBef>
              <a:buChar char="•"/>
              <a:tabLst>
                <a:tab pos="326390" algn="l"/>
              </a:tabLst>
            </a:pPr>
            <a:r>
              <a:rPr sz="2600" b="0" dirty="0">
                <a:solidFill>
                  <a:srgbClr val="FFFFFF"/>
                </a:solidFill>
                <a:latin typeface="Gotham Book"/>
                <a:cs typeface="Gotham Book"/>
              </a:rPr>
              <a:t>Partnered</a:t>
            </a:r>
            <a:r>
              <a:rPr sz="2600" b="0" spc="-65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600" b="0" dirty="0">
                <a:solidFill>
                  <a:srgbClr val="FFFFFF"/>
                </a:solidFill>
                <a:latin typeface="Gotham Book"/>
                <a:cs typeface="Gotham Book"/>
              </a:rPr>
              <a:t>with</a:t>
            </a:r>
            <a:r>
              <a:rPr sz="2600" b="0" spc="-65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600" b="0" dirty="0">
                <a:solidFill>
                  <a:srgbClr val="FFFFFF"/>
                </a:solidFill>
                <a:latin typeface="Gotham Book"/>
                <a:cs typeface="Gotham Book"/>
              </a:rPr>
              <a:t>4orm</a:t>
            </a:r>
            <a:r>
              <a:rPr sz="2600" b="0" spc="-60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600" b="0" dirty="0">
                <a:solidFill>
                  <a:srgbClr val="FFFFFF"/>
                </a:solidFill>
                <a:latin typeface="Gotham Book"/>
                <a:cs typeface="Gotham Book"/>
              </a:rPr>
              <a:t>Studio</a:t>
            </a:r>
            <a:r>
              <a:rPr sz="2600" b="0" spc="-65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600" b="0" dirty="0">
                <a:solidFill>
                  <a:srgbClr val="FFFFFF"/>
                </a:solidFill>
                <a:latin typeface="Gotham Book"/>
                <a:cs typeface="Gotham Book"/>
              </a:rPr>
              <a:t>of</a:t>
            </a:r>
            <a:r>
              <a:rPr sz="2600" b="0" spc="-65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600" b="0" spc="-10" dirty="0">
                <a:solidFill>
                  <a:srgbClr val="FFFFFF"/>
                </a:solidFill>
                <a:latin typeface="Gotham Book"/>
                <a:cs typeface="Gotham Book"/>
              </a:rPr>
              <a:t>Chicago.</a:t>
            </a:r>
            <a:endParaRPr sz="2600">
              <a:latin typeface="Gotham Book"/>
              <a:cs typeface="Gotham Book"/>
            </a:endParaRPr>
          </a:p>
          <a:p>
            <a:pPr marL="326390" indent="-313690">
              <a:lnSpc>
                <a:spcPct val="100000"/>
              </a:lnSpc>
              <a:spcBef>
                <a:spcPts val="2025"/>
              </a:spcBef>
              <a:buChar char="•"/>
              <a:tabLst>
                <a:tab pos="326390" algn="l"/>
              </a:tabLst>
            </a:pPr>
            <a:r>
              <a:rPr sz="2600" b="0" dirty="0">
                <a:solidFill>
                  <a:srgbClr val="FFFFFF"/>
                </a:solidFill>
                <a:latin typeface="Gotham Book"/>
                <a:cs typeface="Gotham Book"/>
              </a:rPr>
              <a:t>15’</a:t>
            </a:r>
            <a:r>
              <a:rPr sz="2600" b="0" spc="-30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600" b="0" dirty="0">
                <a:solidFill>
                  <a:srgbClr val="FFFFFF"/>
                </a:solidFill>
                <a:latin typeface="Gotham Book"/>
                <a:cs typeface="Gotham Book"/>
              </a:rPr>
              <a:t>x</a:t>
            </a:r>
            <a:r>
              <a:rPr sz="2600" b="0" spc="-25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600" b="0" dirty="0">
                <a:solidFill>
                  <a:srgbClr val="FFFFFF"/>
                </a:solidFill>
                <a:latin typeface="Gotham Book"/>
                <a:cs typeface="Gotham Book"/>
              </a:rPr>
              <a:t>30’</a:t>
            </a:r>
            <a:r>
              <a:rPr sz="2600" b="0" spc="-30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600" b="0" dirty="0">
                <a:solidFill>
                  <a:srgbClr val="FFFFFF"/>
                </a:solidFill>
                <a:latin typeface="Gotham Book"/>
                <a:cs typeface="Gotham Book"/>
              </a:rPr>
              <a:t>custom</a:t>
            </a:r>
            <a:r>
              <a:rPr sz="2600" b="0" spc="-25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600" b="0" spc="-10" dirty="0">
                <a:solidFill>
                  <a:srgbClr val="FFFFFF"/>
                </a:solidFill>
                <a:latin typeface="Gotham Book"/>
                <a:cs typeface="Gotham Book"/>
              </a:rPr>
              <a:t>Hatch.</a:t>
            </a:r>
            <a:endParaRPr sz="2600">
              <a:latin typeface="Gotham Book"/>
              <a:cs typeface="Gotham Book"/>
            </a:endParaRPr>
          </a:p>
          <a:p>
            <a:pPr marL="326390" indent="-313690">
              <a:lnSpc>
                <a:spcPct val="100000"/>
              </a:lnSpc>
              <a:spcBef>
                <a:spcPts val="2025"/>
              </a:spcBef>
              <a:buChar char="•"/>
              <a:tabLst>
                <a:tab pos="326390" algn="l"/>
              </a:tabLst>
            </a:pPr>
            <a:r>
              <a:rPr sz="2600" b="0" dirty="0">
                <a:solidFill>
                  <a:srgbClr val="FFFFFF"/>
                </a:solidFill>
                <a:latin typeface="Gotham Book"/>
                <a:cs typeface="Gotham Book"/>
              </a:rPr>
              <a:t>Organic</a:t>
            </a:r>
            <a:r>
              <a:rPr sz="2600" b="0" spc="-75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600" b="0" spc="-45" dirty="0">
                <a:solidFill>
                  <a:srgbClr val="FFFFFF"/>
                </a:solidFill>
                <a:latin typeface="Gotham Book"/>
                <a:cs typeface="Gotham Book"/>
              </a:rPr>
              <a:t>wave-</a:t>
            </a:r>
            <a:r>
              <a:rPr sz="2600" b="0" dirty="0">
                <a:solidFill>
                  <a:srgbClr val="FFFFFF"/>
                </a:solidFill>
                <a:latin typeface="Gotham Book"/>
                <a:cs typeface="Gotham Book"/>
              </a:rPr>
              <a:t>like</a:t>
            </a:r>
            <a:r>
              <a:rPr sz="2600" b="0" spc="-75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600" b="0" spc="-10" dirty="0">
                <a:solidFill>
                  <a:srgbClr val="FFFFFF"/>
                </a:solidFill>
                <a:latin typeface="Gotham Book"/>
                <a:cs typeface="Gotham Book"/>
              </a:rPr>
              <a:t>shapes.</a:t>
            </a:r>
            <a:endParaRPr sz="2600">
              <a:latin typeface="Gotham Book"/>
              <a:cs typeface="Gotham Book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0536423" y="8320862"/>
            <a:ext cx="4931410" cy="173482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326390" indent="-313690">
              <a:lnSpc>
                <a:spcPct val="100000"/>
              </a:lnSpc>
              <a:spcBef>
                <a:spcPts val="135"/>
              </a:spcBef>
              <a:buChar char="•"/>
              <a:tabLst>
                <a:tab pos="326390" algn="l"/>
              </a:tabLst>
            </a:pPr>
            <a:r>
              <a:rPr sz="2600" b="0" dirty="0">
                <a:solidFill>
                  <a:srgbClr val="FFFFFF"/>
                </a:solidFill>
                <a:latin typeface="Gotham Book"/>
                <a:cs typeface="Gotham Book"/>
              </a:rPr>
              <a:t>Bold</a:t>
            </a:r>
            <a:r>
              <a:rPr sz="2600" b="0" spc="-65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600" b="0" dirty="0">
                <a:solidFill>
                  <a:srgbClr val="FFFFFF"/>
                </a:solidFill>
                <a:latin typeface="Gotham Book"/>
                <a:cs typeface="Gotham Book"/>
              </a:rPr>
              <a:t>contrast</a:t>
            </a:r>
            <a:r>
              <a:rPr sz="2600" b="0" spc="-60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600" b="0" dirty="0">
                <a:solidFill>
                  <a:srgbClr val="FFFFFF"/>
                </a:solidFill>
                <a:latin typeface="Gotham Book"/>
                <a:cs typeface="Gotham Book"/>
              </a:rPr>
              <a:t>in</a:t>
            </a:r>
            <a:r>
              <a:rPr sz="2600" b="0" spc="-60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600" b="0" spc="-10" dirty="0">
                <a:solidFill>
                  <a:srgbClr val="FFFFFF"/>
                </a:solidFill>
                <a:latin typeface="Gotham Book"/>
                <a:cs typeface="Gotham Book"/>
              </a:rPr>
              <a:t>color.</a:t>
            </a:r>
            <a:endParaRPr sz="2600">
              <a:latin typeface="Gotham Book"/>
              <a:cs typeface="Gotham Book"/>
            </a:endParaRPr>
          </a:p>
          <a:p>
            <a:pPr marL="326390" indent="-313690">
              <a:lnSpc>
                <a:spcPct val="100000"/>
              </a:lnSpc>
              <a:spcBef>
                <a:spcPts val="2025"/>
              </a:spcBef>
              <a:buChar char="•"/>
              <a:tabLst>
                <a:tab pos="326390" algn="l"/>
              </a:tabLst>
            </a:pPr>
            <a:r>
              <a:rPr sz="2600" b="0" dirty="0">
                <a:solidFill>
                  <a:srgbClr val="FFFFFF"/>
                </a:solidFill>
                <a:latin typeface="Gotham Book"/>
                <a:cs typeface="Gotham Book"/>
              </a:rPr>
              <a:t>Captures</a:t>
            </a:r>
            <a:r>
              <a:rPr sz="2600" b="0" spc="-30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600" b="0" dirty="0">
                <a:solidFill>
                  <a:srgbClr val="FFFFFF"/>
                </a:solidFill>
                <a:latin typeface="Gotham Book"/>
                <a:cs typeface="Gotham Book"/>
              </a:rPr>
              <a:t>sound</a:t>
            </a:r>
            <a:r>
              <a:rPr sz="2600" b="0" spc="-25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600" b="0" dirty="0">
                <a:solidFill>
                  <a:srgbClr val="FFFFFF"/>
                </a:solidFill>
                <a:latin typeface="Gotham Book"/>
                <a:cs typeface="Gotham Book"/>
              </a:rPr>
              <a:t>in</a:t>
            </a:r>
            <a:r>
              <a:rPr sz="2600" b="0" spc="-30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600" b="0" dirty="0">
                <a:solidFill>
                  <a:srgbClr val="FFFFFF"/>
                </a:solidFill>
                <a:latin typeface="Gotham Book"/>
                <a:cs typeface="Gotham Book"/>
              </a:rPr>
              <a:t>each</a:t>
            </a:r>
            <a:r>
              <a:rPr sz="2600" b="0" spc="-25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600" b="0" spc="-10" dirty="0">
                <a:solidFill>
                  <a:srgbClr val="FFFFFF"/>
                </a:solidFill>
                <a:latin typeface="Gotham Book"/>
                <a:cs typeface="Gotham Book"/>
              </a:rPr>
              <a:t>cell.</a:t>
            </a:r>
            <a:endParaRPr sz="2600">
              <a:latin typeface="Gotham Book"/>
              <a:cs typeface="Gotham Book"/>
            </a:endParaRPr>
          </a:p>
          <a:p>
            <a:pPr marL="326390" indent="-313690">
              <a:lnSpc>
                <a:spcPct val="100000"/>
              </a:lnSpc>
              <a:spcBef>
                <a:spcPts val="2025"/>
              </a:spcBef>
              <a:buChar char="•"/>
              <a:tabLst>
                <a:tab pos="326390" algn="l"/>
              </a:tabLst>
            </a:pPr>
            <a:r>
              <a:rPr sz="2600" b="0" dirty="0">
                <a:solidFill>
                  <a:srgbClr val="FFFFFF"/>
                </a:solidFill>
                <a:latin typeface="Gotham Book"/>
                <a:cs typeface="Gotham Book"/>
              </a:rPr>
              <a:t>Interacts</a:t>
            </a:r>
            <a:r>
              <a:rPr sz="2600" b="0" spc="-105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600" b="0" dirty="0">
                <a:solidFill>
                  <a:srgbClr val="FFFFFF"/>
                </a:solidFill>
                <a:latin typeface="Gotham Book"/>
                <a:cs typeface="Gotham Book"/>
              </a:rPr>
              <a:t>with</a:t>
            </a:r>
            <a:r>
              <a:rPr sz="2600" b="0" spc="-105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600" b="0" dirty="0">
                <a:solidFill>
                  <a:srgbClr val="FFFFFF"/>
                </a:solidFill>
                <a:latin typeface="Gotham Book"/>
                <a:cs typeface="Gotham Book"/>
              </a:rPr>
              <a:t>ambient</a:t>
            </a:r>
            <a:r>
              <a:rPr sz="2600" b="0" spc="-105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600" b="0" spc="-10" dirty="0">
                <a:solidFill>
                  <a:srgbClr val="FFFFFF"/>
                </a:solidFill>
                <a:latin typeface="Gotham Book"/>
                <a:cs typeface="Gotham Book"/>
              </a:rPr>
              <a:t>light.</a:t>
            </a:r>
            <a:endParaRPr sz="2600">
              <a:latin typeface="Gotham Book"/>
              <a:cs typeface="Gotham Book"/>
            </a:endParaRPr>
          </a:p>
        </p:txBody>
      </p:sp>
      <p:pic>
        <p:nvPicPr>
          <p:cNvPr id="9" name="object 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465923" y="7784056"/>
            <a:ext cx="11601740" cy="62825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5230207"/>
            <a:ext cx="20104099" cy="6078348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96840" y="784960"/>
            <a:ext cx="10680303" cy="3361510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2520949" y="903287"/>
            <a:ext cx="4818380" cy="115633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/>
              <a:t>I</a:t>
            </a:r>
            <a:r>
              <a:rPr spc="-55" dirty="0"/>
              <a:t>NS</a:t>
            </a:r>
            <a:r>
              <a:rPr spc="-175" dirty="0"/>
              <a:t>P</a:t>
            </a:r>
            <a:r>
              <a:rPr dirty="0"/>
              <a:t>I</a:t>
            </a:r>
            <a:r>
              <a:rPr spc="-70" dirty="0"/>
              <a:t>R</a:t>
            </a:r>
            <a:r>
              <a:rPr spc="-509" dirty="0"/>
              <a:t>A</a:t>
            </a:r>
            <a:r>
              <a:rPr spc="-200" dirty="0"/>
              <a:t>T</a:t>
            </a:r>
            <a:r>
              <a:rPr spc="-45" dirty="0"/>
              <a:t>I</a:t>
            </a:r>
            <a:r>
              <a:rPr spc="-65" dirty="0"/>
              <a:t>O</a:t>
            </a:r>
            <a:r>
              <a:rPr spc="10" dirty="0"/>
              <a:t>N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12520949" y="2203247"/>
            <a:ext cx="5567680" cy="2005330"/>
          </a:xfrm>
          <a:prstGeom prst="rect">
            <a:avLst/>
          </a:prstGeom>
        </p:spPr>
        <p:txBody>
          <a:bodyPr vert="horz" wrap="square" lIns="0" tIns="26479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085"/>
              </a:spcBef>
            </a:pPr>
            <a:r>
              <a:rPr sz="2950" b="0" spc="-10" dirty="0">
                <a:solidFill>
                  <a:srgbClr val="FFFFFF"/>
                </a:solidFill>
                <a:latin typeface="Gotham Book"/>
                <a:cs typeface="Gotham Book"/>
              </a:rPr>
              <a:t>Starting</a:t>
            </a:r>
            <a:r>
              <a:rPr sz="2950" b="0" spc="-165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950" b="0" dirty="0">
                <a:solidFill>
                  <a:srgbClr val="FFFFFF"/>
                </a:solidFill>
                <a:latin typeface="Gotham Book"/>
                <a:cs typeface="Gotham Book"/>
              </a:rPr>
              <a:t>with</a:t>
            </a:r>
            <a:r>
              <a:rPr sz="2950" b="0" spc="-165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950" b="0" dirty="0">
                <a:solidFill>
                  <a:srgbClr val="FFFFFF"/>
                </a:solidFill>
                <a:latin typeface="Gotham Book"/>
                <a:cs typeface="Gotham Book"/>
              </a:rPr>
              <a:t>the</a:t>
            </a:r>
            <a:r>
              <a:rPr sz="2950" b="0" spc="-165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950" b="0" dirty="0">
                <a:solidFill>
                  <a:srgbClr val="FFFFFF"/>
                </a:solidFill>
                <a:latin typeface="Gotham Book"/>
                <a:cs typeface="Gotham Book"/>
              </a:rPr>
              <a:t>basic</a:t>
            </a:r>
            <a:r>
              <a:rPr sz="2950" b="0" spc="-165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950" b="0" spc="-10" dirty="0">
                <a:solidFill>
                  <a:srgbClr val="FFFFFF"/>
                </a:solidFill>
                <a:latin typeface="Gotham Book"/>
                <a:cs typeface="Gotham Book"/>
              </a:rPr>
              <a:t>hatch...</a:t>
            </a:r>
            <a:endParaRPr sz="2950">
              <a:latin typeface="Gotham Book"/>
              <a:cs typeface="Gotham Book"/>
            </a:endParaRPr>
          </a:p>
          <a:p>
            <a:pPr marL="514984" indent="-314325">
              <a:lnSpc>
                <a:spcPct val="100000"/>
              </a:lnSpc>
              <a:spcBef>
                <a:spcPts val="1790"/>
              </a:spcBef>
              <a:buChar char="•"/>
              <a:tabLst>
                <a:tab pos="514984" algn="l"/>
              </a:tabLst>
            </a:pPr>
            <a:r>
              <a:rPr sz="2600" b="0" dirty="0">
                <a:solidFill>
                  <a:srgbClr val="FFFFFF"/>
                </a:solidFill>
                <a:latin typeface="Gotham Book"/>
                <a:cs typeface="Gotham Book"/>
              </a:rPr>
              <a:t>Expanded</a:t>
            </a:r>
            <a:r>
              <a:rPr sz="2600" b="0" spc="5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600" b="0" dirty="0">
                <a:solidFill>
                  <a:srgbClr val="FFFFFF"/>
                </a:solidFill>
                <a:latin typeface="Gotham Book"/>
                <a:cs typeface="Gotham Book"/>
              </a:rPr>
              <a:t>in</a:t>
            </a:r>
            <a:r>
              <a:rPr sz="2600" b="0" spc="5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600" b="0" spc="-20" dirty="0">
                <a:solidFill>
                  <a:srgbClr val="FFFFFF"/>
                </a:solidFill>
                <a:latin typeface="Gotham Book"/>
                <a:cs typeface="Gotham Book"/>
              </a:rPr>
              <a:t>size</a:t>
            </a:r>
            <a:endParaRPr sz="2600">
              <a:latin typeface="Gotham Book"/>
              <a:cs typeface="Gotham Book"/>
            </a:endParaRPr>
          </a:p>
          <a:p>
            <a:pPr marL="514984" indent="-314325">
              <a:lnSpc>
                <a:spcPct val="100000"/>
              </a:lnSpc>
              <a:spcBef>
                <a:spcPts val="2025"/>
              </a:spcBef>
              <a:buChar char="•"/>
              <a:tabLst>
                <a:tab pos="514984" algn="l"/>
              </a:tabLst>
            </a:pPr>
            <a:r>
              <a:rPr sz="2600" b="0" dirty="0">
                <a:solidFill>
                  <a:srgbClr val="FFFFFF"/>
                </a:solidFill>
                <a:latin typeface="Gotham Book"/>
                <a:cs typeface="Gotham Book"/>
              </a:rPr>
              <a:t>Curved</a:t>
            </a:r>
            <a:r>
              <a:rPr sz="2600" b="0" spc="-85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600" b="0" dirty="0">
                <a:solidFill>
                  <a:srgbClr val="FFFFFF"/>
                </a:solidFill>
                <a:latin typeface="Gotham Book"/>
                <a:cs typeface="Gotham Book"/>
              </a:rPr>
              <a:t>into</a:t>
            </a:r>
            <a:r>
              <a:rPr sz="2600" b="0" spc="-85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600" b="0" spc="-20" dirty="0">
                <a:solidFill>
                  <a:srgbClr val="FFFFFF"/>
                </a:solidFill>
                <a:latin typeface="Gotham Book"/>
                <a:cs typeface="Gotham Book"/>
              </a:rPr>
              <a:t>waves</a:t>
            </a:r>
            <a:endParaRPr sz="2600">
              <a:latin typeface="Gotham Book"/>
              <a:cs typeface="Gotham Book"/>
            </a:endParaRPr>
          </a:p>
        </p:txBody>
      </p:sp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2533649" y="2230309"/>
            <a:ext cx="7570449" cy="62814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100" cy="11308715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20104099" y="0"/>
                </a:moveTo>
                <a:lnTo>
                  <a:pt x="0" y="0"/>
                </a:lnTo>
                <a:lnTo>
                  <a:pt x="0" y="11308556"/>
                </a:lnTo>
                <a:lnTo>
                  <a:pt x="20104099" y="11308556"/>
                </a:lnTo>
                <a:lnTo>
                  <a:pt x="2010409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3486804"/>
            <a:ext cx="6785133" cy="7821751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973609" y="3486804"/>
            <a:ext cx="6156880" cy="7821751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3318966" y="3486804"/>
            <a:ext cx="6785133" cy="7821751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38231" y="1842394"/>
            <a:ext cx="11601740" cy="62825"/>
          </a:xfrm>
          <a:prstGeom prst="rect">
            <a:avLst/>
          </a:prstGeom>
        </p:spPr>
      </p:pic>
      <p:sp>
        <p:nvSpPr>
          <p:cNvPr id="7" name="object 7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pc="-5" dirty="0"/>
              <a:t>I</a:t>
            </a:r>
            <a:r>
              <a:rPr spc="-50" dirty="0"/>
              <a:t>N</a:t>
            </a:r>
            <a:r>
              <a:rPr spc="-385" dirty="0"/>
              <a:t>S</a:t>
            </a:r>
            <a:r>
              <a:rPr spc="-520" dirty="0"/>
              <a:t>T</a:t>
            </a:r>
            <a:r>
              <a:rPr spc="-130" dirty="0"/>
              <a:t>A</a:t>
            </a:r>
            <a:r>
              <a:rPr spc="-229" dirty="0"/>
              <a:t>L</a:t>
            </a:r>
            <a:r>
              <a:rPr spc="-50" dirty="0"/>
              <a:t>L</a:t>
            </a:r>
            <a:r>
              <a:rPr spc="-509" dirty="0"/>
              <a:t>A</a:t>
            </a:r>
            <a:r>
              <a:rPr spc="-200" dirty="0"/>
              <a:t>T</a:t>
            </a:r>
            <a:r>
              <a:rPr spc="-45" dirty="0"/>
              <a:t>I</a:t>
            </a:r>
            <a:r>
              <a:rPr spc="-65" dirty="0"/>
              <a:t>O</a:t>
            </a:r>
            <a:r>
              <a:rPr spc="10" dirty="0"/>
              <a:t>N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625538" y="2035666"/>
            <a:ext cx="10276840" cy="98933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7200"/>
              </a:lnSpc>
              <a:spcBef>
                <a:spcPts val="95"/>
              </a:spcBef>
            </a:pPr>
            <a:r>
              <a:rPr sz="2950" b="0" spc="-10" dirty="0">
                <a:solidFill>
                  <a:srgbClr val="FFFFFF"/>
                </a:solidFill>
                <a:latin typeface="Gotham Book"/>
                <a:cs typeface="Gotham Book"/>
              </a:rPr>
              <a:t>Pieces</a:t>
            </a:r>
            <a:r>
              <a:rPr sz="2950" b="0" spc="-155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950" b="0" dirty="0">
                <a:solidFill>
                  <a:srgbClr val="FFFFFF"/>
                </a:solidFill>
                <a:latin typeface="Gotham Book"/>
                <a:cs typeface="Gotham Book"/>
              </a:rPr>
              <a:t>are</a:t>
            </a:r>
            <a:r>
              <a:rPr sz="2950" b="0" spc="-140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950" b="0" dirty="0">
                <a:solidFill>
                  <a:srgbClr val="FFFFFF"/>
                </a:solidFill>
                <a:latin typeface="Gotham Book"/>
                <a:cs typeface="Gotham Book"/>
              </a:rPr>
              <a:t>grouped</a:t>
            </a:r>
            <a:r>
              <a:rPr sz="2950" b="0" spc="-140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950" b="0" dirty="0">
                <a:solidFill>
                  <a:srgbClr val="FFFFFF"/>
                </a:solidFill>
                <a:latin typeface="Gotham Book"/>
                <a:cs typeface="Gotham Book"/>
              </a:rPr>
              <a:t>and</a:t>
            </a:r>
            <a:r>
              <a:rPr sz="2950" b="0" spc="-140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950" b="0" dirty="0">
                <a:solidFill>
                  <a:srgbClr val="FFFFFF"/>
                </a:solidFill>
                <a:latin typeface="Gotham Book"/>
                <a:cs typeface="Gotham Book"/>
              </a:rPr>
              <a:t>labeled,</a:t>
            </a:r>
            <a:r>
              <a:rPr sz="2950" b="0" spc="-140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950" b="0" dirty="0">
                <a:solidFill>
                  <a:srgbClr val="FFFFFF"/>
                </a:solidFill>
                <a:latin typeface="Gotham Book"/>
                <a:cs typeface="Gotham Book"/>
              </a:rPr>
              <a:t>then</a:t>
            </a:r>
            <a:r>
              <a:rPr sz="2950" b="0" spc="-140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950" b="0" spc="-10" dirty="0">
                <a:solidFill>
                  <a:srgbClr val="FFFFFF"/>
                </a:solidFill>
                <a:latin typeface="Gotham Book"/>
                <a:cs typeface="Gotham Book"/>
              </a:rPr>
              <a:t>packed</a:t>
            </a:r>
            <a:r>
              <a:rPr sz="2950" b="0" spc="-140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950" b="0" spc="-10" dirty="0">
                <a:solidFill>
                  <a:srgbClr val="FFFFFF"/>
                </a:solidFill>
                <a:latin typeface="Gotham Book"/>
                <a:cs typeface="Gotham Book"/>
              </a:rPr>
              <a:t>according </a:t>
            </a:r>
            <a:r>
              <a:rPr sz="2950" b="0" dirty="0">
                <a:solidFill>
                  <a:srgbClr val="FFFFFF"/>
                </a:solidFill>
                <a:latin typeface="Gotham Book"/>
                <a:cs typeface="Gotham Book"/>
              </a:rPr>
              <a:t>to</a:t>
            </a:r>
            <a:r>
              <a:rPr sz="2950" b="0" spc="-105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950" b="0" dirty="0">
                <a:solidFill>
                  <a:srgbClr val="FFFFFF"/>
                </a:solidFill>
                <a:latin typeface="Gotham Book"/>
                <a:cs typeface="Gotham Book"/>
              </a:rPr>
              <a:t>the</a:t>
            </a:r>
            <a:r>
              <a:rPr sz="2950" b="0" spc="-105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950" b="0" dirty="0">
                <a:solidFill>
                  <a:srgbClr val="FFFFFF"/>
                </a:solidFill>
                <a:latin typeface="Gotham Book"/>
                <a:cs typeface="Gotham Book"/>
              </a:rPr>
              <a:t>order</a:t>
            </a:r>
            <a:r>
              <a:rPr sz="2950" b="0" spc="-105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950" b="0" dirty="0">
                <a:solidFill>
                  <a:srgbClr val="FFFFFF"/>
                </a:solidFill>
                <a:latin typeface="Gotham Book"/>
                <a:cs typeface="Gotham Book"/>
              </a:rPr>
              <a:t>of</a:t>
            </a:r>
            <a:r>
              <a:rPr sz="2950" b="0" spc="-105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950" b="0" spc="-10" dirty="0">
                <a:solidFill>
                  <a:srgbClr val="FFFFFF"/>
                </a:solidFill>
                <a:latin typeface="Gotham Book"/>
                <a:cs typeface="Gotham Book"/>
              </a:rPr>
              <a:t>installation.</a:t>
            </a:r>
            <a:endParaRPr sz="2950">
              <a:latin typeface="Gotham Book"/>
              <a:cs typeface="Gotham Book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172586" y="0"/>
            <a:ext cx="13907953" cy="6125467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484636" y="2599571"/>
            <a:ext cx="7136130" cy="115633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pc="-120" dirty="0"/>
              <a:t>CUSTOM</a:t>
            </a:r>
            <a:r>
              <a:rPr spc="-520" dirty="0"/>
              <a:t> </a:t>
            </a:r>
            <a:r>
              <a:rPr spc="-140" dirty="0"/>
              <a:t>PROCESS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484636" y="4119860"/>
            <a:ext cx="9571355" cy="14706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7200"/>
              </a:lnSpc>
              <a:spcBef>
                <a:spcPts val="95"/>
              </a:spcBef>
            </a:pPr>
            <a:r>
              <a:rPr sz="2950" b="0" dirty="0">
                <a:solidFill>
                  <a:srgbClr val="FFFFFF"/>
                </a:solidFill>
                <a:latin typeface="Gotham Book"/>
                <a:cs typeface="Gotham Book"/>
              </a:rPr>
              <a:t>Each</a:t>
            </a:r>
            <a:r>
              <a:rPr sz="2950" b="0" spc="-135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950" b="0" spc="-10" dirty="0">
                <a:solidFill>
                  <a:srgbClr val="FFFFFF"/>
                </a:solidFill>
                <a:latin typeface="Gotham Book"/>
                <a:cs typeface="Gotham Book"/>
              </a:rPr>
              <a:t>custom</a:t>
            </a:r>
            <a:r>
              <a:rPr sz="2950" b="0" spc="-135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950" b="0" spc="-10" dirty="0">
                <a:solidFill>
                  <a:srgbClr val="FFFFFF"/>
                </a:solidFill>
                <a:latin typeface="Gotham Book"/>
                <a:cs typeface="Gotham Book"/>
              </a:rPr>
              <a:t>project</a:t>
            </a:r>
            <a:r>
              <a:rPr sz="2950" b="0" spc="-130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950" b="0" dirty="0">
                <a:solidFill>
                  <a:srgbClr val="FFFFFF"/>
                </a:solidFill>
                <a:latin typeface="Gotham Book"/>
                <a:cs typeface="Gotham Book"/>
              </a:rPr>
              <a:t>goes</a:t>
            </a:r>
            <a:r>
              <a:rPr sz="2950" b="0" spc="-135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950" b="0" spc="-10" dirty="0">
                <a:solidFill>
                  <a:srgbClr val="FFFFFF"/>
                </a:solidFill>
                <a:latin typeface="Gotham Book"/>
                <a:cs typeface="Gotham Book"/>
              </a:rPr>
              <a:t>through</a:t>
            </a:r>
            <a:r>
              <a:rPr sz="2950" b="0" spc="-130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950" b="0" dirty="0">
                <a:solidFill>
                  <a:srgbClr val="FFFFFF"/>
                </a:solidFill>
                <a:latin typeface="Gotham Book"/>
                <a:cs typeface="Gotham Book"/>
              </a:rPr>
              <a:t>a</a:t>
            </a:r>
            <a:r>
              <a:rPr sz="2950" b="0" spc="-135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950" b="0" spc="-10" dirty="0">
                <a:solidFill>
                  <a:srgbClr val="FFFFFF"/>
                </a:solidFill>
                <a:latin typeface="Gotham Book"/>
                <a:cs typeface="Gotham Book"/>
              </a:rPr>
              <a:t>similar</a:t>
            </a:r>
            <a:r>
              <a:rPr sz="2950" b="0" spc="-130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950" b="0" spc="-10" dirty="0">
                <a:solidFill>
                  <a:srgbClr val="FFFFFF"/>
                </a:solidFill>
                <a:latin typeface="Gotham Book"/>
                <a:cs typeface="Gotham Book"/>
              </a:rPr>
              <a:t>process </a:t>
            </a:r>
            <a:r>
              <a:rPr sz="2950" b="0" dirty="0">
                <a:solidFill>
                  <a:srgbClr val="FFFFFF"/>
                </a:solidFill>
                <a:latin typeface="Gotham Book"/>
                <a:cs typeface="Gotham Book"/>
              </a:rPr>
              <a:t>that</a:t>
            </a:r>
            <a:r>
              <a:rPr sz="2950" b="0" spc="-130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950" b="0" dirty="0">
                <a:solidFill>
                  <a:srgbClr val="FFFFFF"/>
                </a:solidFill>
                <a:latin typeface="Gotham Book"/>
                <a:cs typeface="Gotham Book"/>
              </a:rPr>
              <a:t>helps</a:t>
            </a:r>
            <a:r>
              <a:rPr sz="2950" b="0" spc="-114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950" b="0" dirty="0">
                <a:solidFill>
                  <a:srgbClr val="FFFFFF"/>
                </a:solidFill>
                <a:latin typeface="Gotham Book"/>
                <a:cs typeface="Gotham Book"/>
              </a:rPr>
              <a:t>us</a:t>
            </a:r>
            <a:r>
              <a:rPr sz="2950" b="0" spc="-120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950" b="0" spc="-10" dirty="0">
                <a:solidFill>
                  <a:srgbClr val="FFFFFF"/>
                </a:solidFill>
                <a:latin typeface="Gotham Book"/>
                <a:cs typeface="Gotham Book"/>
              </a:rPr>
              <a:t>understand</a:t>
            </a:r>
            <a:r>
              <a:rPr sz="2950" b="0" spc="-114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950" b="0" dirty="0">
                <a:solidFill>
                  <a:srgbClr val="FFFFFF"/>
                </a:solidFill>
                <a:latin typeface="Gotham Book"/>
                <a:cs typeface="Gotham Book"/>
              </a:rPr>
              <a:t>and</a:t>
            </a:r>
            <a:r>
              <a:rPr sz="2950" b="0" spc="-120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950" b="0" dirty="0">
                <a:solidFill>
                  <a:srgbClr val="FFFFFF"/>
                </a:solidFill>
                <a:latin typeface="Gotham Book"/>
                <a:cs typeface="Gotham Book"/>
              </a:rPr>
              <a:t>guide</a:t>
            </a:r>
            <a:r>
              <a:rPr sz="2950" b="0" spc="-114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950" b="0" dirty="0">
                <a:solidFill>
                  <a:srgbClr val="FFFFFF"/>
                </a:solidFill>
                <a:latin typeface="Gotham Book"/>
                <a:cs typeface="Gotham Book"/>
              </a:rPr>
              <a:t>the</a:t>
            </a:r>
            <a:r>
              <a:rPr sz="2950" b="0" spc="-120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950" b="0" spc="-10" dirty="0">
                <a:solidFill>
                  <a:srgbClr val="FFFFFF"/>
                </a:solidFill>
                <a:latin typeface="Gotham Book"/>
                <a:cs typeface="Gotham Book"/>
              </a:rPr>
              <a:t>vision</a:t>
            </a:r>
            <a:r>
              <a:rPr sz="2950" b="0" spc="-114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950" b="0" spc="-20" dirty="0">
                <a:solidFill>
                  <a:srgbClr val="FFFFFF"/>
                </a:solidFill>
                <a:latin typeface="Gotham Book"/>
                <a:cs typeface="Gotham Book"/>
              </a:rPr>
              <a:t>from concept</a:t>
            </a:r>
            <a:r>
              <a:rPr sz="2950" b="0" spc="-130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950" b="0" dirty="0">
                <a:solidFill>
                  <a:srgbClr val="FFFFFF"/>
                </a:solidFill>
                <a:latin typeface="Gotham Book"/>
                <a:cs typeface="Gotham Book"/>
              </a:rPr>
              <a:t>to</a:t>
            </a:r>
            <a:r>
              <a:rPr sz="2950" b="0" spc="-125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950" b="0" spc="-10" dirty="0">
                <a:solidFill>
                  <a:srgbClr val="FFFFFF"/>
                </a:solidFill>
                <a:latin typeface="Gotham Book"/>
                <a:cs typeface="Gotham Book"/>
              </a:rPr>
              <a:t>completion.</a:t>
            </a:r>
            <a:endParaRPr sz="2950">
              <a:latin typeface="Gotham Book"/>
              <a:cs typeface="Gotham Book"/>
            </a:endParaRP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497336" y="3926581"/>
            <a:ext cx="11601740" cy="62825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659665" y="7067847"/>
            <a:ext cx="3618865" cy="3110230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203835" rIns="0" bIns="0" rtlCol="0">
            <a:spAutoFit/>
          </a:bodyPr>
          <a:lstStyle/>
          <a:p>
            <a:pPr marL="261620">
              <a:lnSpc>
                <a:spcPct val="100000"/>
              </a:lnSpc>
              <a:spcBef>
                <a:spcPts val="1605"/>
              </a:spcBef>
            </a:pPr>
            <a:r>
              <a:rPr sz="2300" b="1" dirty="0">
                <a:solidFill>
                  <a:srgbClr val="007C92"/>
                </a:solidFill>
                <a:latin typeface="Gotham"/>
                <a:cs typeface="Gotham"/>
              </a:rPr>
              <a:t>Step</a:t>
            </a:r>
            <a:r>
              <a:rPr sz="2300" b="1" spc="-25" dirty="0">
                <a:solidFill>
                  <a:srgbClr val="007C92"/>
                </a:solidFill>
                <a:latin typeface="Gotham"/>
                <a:cs typeface="Gotham"/>
              </a:rPr>
              <a:t> </a:t>
            </a:r>
            <a:r>
              <a:rPr sz="2300" b="1" dirty="0">
                <a:solidFill>
                  <a:srgbClr val="007C92"/>
                </a:solidFill>
                <a:latin typeface="Gotham"/>
                <a:cs typeface="Gotham"/>
              </a:rPr>
              <a:t>1:</a:t>
            </a:r>
            <a:r>
              <a:rPr sz="2300" b="1" spc="-15" dirty="0">
                <a:solidFill>
                  <a:srgbClr val="007C92"/>
                </a:solidFill>
                <a:latin typeface="Gotham"/>
                <a:cs typeface="Gotham"/>
              </a:rPr>
              <a:t> </a:t>
            </a:r>
            <a:r>
              <a:rPr sz="2300" b="1" spc="-20" dirty="0">
                <a:solidFill>
                  <a:srgbClr val="007C92"/>
                </a:solidFill>
                <a:latin typeface="Gotham"/>
                <a:cs typeface="Gotham"/>
              </a:rPr>
              <a:t>Quote</a:t>
            </a:r>
            <a:endParaRPr sz="2300">
              <a:latin typeface="Gotham"/>
              <a:cs typeface="Gotham"/>
            </a:endParaRPr>
          </a:p>
          <a:p>
            <a:pPr marL="553085" marR="974090" indent="-208279">
              <a:lnSpc>
                <a:spcPct val="102299"/>
              </a:lnSpc>
              <a:spcBef>
                <a:spcPts val="1315"/>
              </a:spcBef>
              <a:buChar char="•"/>
              <a:tabLst>
                <a:tab pos="554355" algn="l"/>
              </a:tabLst>
            </a:pPr>
            <a:r>
              <a:rPr sz="1450" b="0" dirty="0">
                <a:latin typeface="Gotham Book"/>
                <a:cs typeface="Gotham Book"/>
              </a:rPr>
              <a:t>Discuss</a:t>
            </a:r>
            <a:r>
              <a:rPr sz="1450" b="0" spc="40" dirty="0">
                <a:latin typeface="Gotham Book"/>
                <a:cs typeface="Gotham Book"/>
              </a:rPr>
              <a:t> </a:t>
            </a:r>
            <a:r>
              <a:rPr sz="1450" b="0" dirty="0">
                <a:latin typeface="Gotham Book"/>
                <a:cs typeface="Gotham Book"/>
              </a:rPr>
              <a:t>scope,</a:t>
            </a:r>
            <a:r>
              <a:rPr sz="1450" b="0" spc="45" dirty="0">
                <a:latin typeface="Gotham Book"/>
                <a:cs typeface="Gotham Book"/>
              </a:rPr>
              <a:t> </a:t>
            </a:r>
            <a:r>
              <a:rPr sz="1450" b="0" spc="-10" dirty="0">
                <a:latin typeface="Gotham Book"/>
                <a:cs typeface="Gotham Book"/>
              </a:rPr>
              <a:t>budget 	</a:t>
            </a:r>
            <a:r>
              <a:rPr sz="1450" b="0" dirty="0">
                <a:latin typeface="Gotham Book"/>
                <a:cs typeface="Gotham Book"/>
              </a:rPr>
              <a:t>and</a:t>
            </a:r>
            <a:r>
              <a:rPr sz="1450" b="0" spc="50" dirty="0">
                <a:latin typeface="Gotham Book"/>
                <a:cs typeface="Gotham Book"/>
              </a:rPr>
              <a:t> </a:t>
            </a:r>
            <a:r>
              <a:rPr sz="1450" b="0" spc="-10" dirty="0">
                <a:latin typeface="Gotham Book"/>
                <a:cs typeface="Gotham Book"/>
              </a:rPr>
              <a:t>timeline.</a:t>
            </a:r>
            <a:endParaRPr sz="1450">
              <a:latin typeface="Gotham Book"/>
              <a:cs typeface="Gotham Book"/>
            </a:endParaRPr>
          </a:p>
          <a:p>
            <a:pPr marL="553085" marR="698500" indent="-208279">
              <a:lnSpc>
                <a:spcPct val="102299"/>
              </a:lnSpc>
              <a:spcBef>
                <a:spcPts val="990"/>
              </a:spcBef>
              <a:buChar char="•"/>
              <a:tabLst>
                <a:tab pos="554355" algn="l"/>
              </a:tabLst>
            </a:pPr>
            <a:r>
              <a:rPr sz="1450" b="0" dirty="0">
                <a:latin typeface="Gotham Book"/>
                <a:cs typeface="Gotham Book"/>
              </a:rPr>
              <a:t>Submit</a:t>
            </a:r>
            <a:r>
              <a:rPr sz="1450" b="0" spc="45" dirty="0">
                <a:latin typeface="Gotham Book"/>
                <a:cs typeface="Gotham Book"/>
              </a:rPr>
              <a:t> </a:t>
            </a:r>
            <a:r>
              <a:rPr sz="1450" b="0" dirty="0">
                <a:latin typeface="Gotham Book"/>
                <a:cs typeface="Gotham Book"/>
              </a:rPr>
              <a:t>drawings,</a:t>
            </a:r>
            <a:r>
              <a:rPr sz="1450" b="0" spc="45" dirty="0">
                <a:latin typeface="Gotham Book"/>
                <a:cs typeface="Gotham Book"/>
              </a:rPr>
              <a:t> </a:t>
            </a:r>
            <a:r>
              <a:rPr sz="1450" b="0" spc="-10" dirty="0">
                <a:latin typeface="Gotham Book"/>
                <a:cs typeface="Gotham Book"/>
              </a:rPr>
              <a:t>photos, 	</a:t>
            </a:r>
            <a:r>
              <a:rPr sz="1450" b="0" dirty="0">
                <a:latin typeface="Gotham Book"/>
                <a:cs typeface="Gotham Book"/>
              </a:rPr>
              <a:t>renderings,</a:t>
            </a:r>
            <a:r>
              <a:rPr sz="1450" b="0" spc="90" dirty="0">
                <a:latin typeface="Gotham Book"/>
                <a:cs typeface="Gotham Book"/>
              </a:rPr>
              <a:t> </a:t>
            </a:r>
            <a:r>
              <a:rPr sz="1450" b="0" spc="-10" dirty="0">
                <a:latin typeface="Gotham Book"/>
                <a:cs typeface="Gotham Book"/>
              </a:rPr>
              <a:t>dimensions.</a:t>
            </a:r>
            <a:endParaRPr sz="1450">
              <a:latin typeface="Gotham Book"/>
              <a:cs typeface="Gotham Book"/>
            </a:endParaRPr>
          </a:p>
          <a:p>
            <a:pPr marL="553085" marR="1236980" indent="-208279">
              <a:lnSpc>
                <a:spcPct val="102299"/>
              </a:lnSpc>
              <a:spcBef>
                <a:spcPts val="995"/>
              </a:spcBef>
              <a:buChar char="•"/>
              <a:tabLst>
                <a:tab pos="554355" algn="l"/>
              </a:tabLst>
            </a:pPr>
            <a:r>
              <a:rPr sz="1450" b="0" dirty="0">
                <a:latin typeface="Gotham Book"/>
                <a:cs typeface="Gotham Book"/>
              </a:rPr>
              <a:t>Proposal</a:t>
            </a:r>
            <a:r>
              <a:rPr sz="1450" b="0" spc="45" dirty="0">
                <a:latin typeface="Gotham Book"/>
                <a:cs typeface="Gotham Book"/>
              </a:rPr>
              <a:t> </a:t>
            </a:r>
            <a:r>
              <a:rPr sz="1450" b="0" dirty="0">
                <a:latin typeface="Gotham Book"/>
                <a:cs typeface="Gotham Book"/>
              </a:rPr>
              <a:t>and</a:t>
            </a:r>
            <a:r>
              <a:rPr sz="1450" b="0" spc="50" dirty="0">
                <a:latin typeface="Gotham Book"/>
                <a:cs typeface="Gotham Book"/>
              </a:rPr>
              <a:t> </a:t>
            </a:r>
            <a:r>
              <a:rPr sz="1450" b="0" spc="-20" dirty="0">
                <a:latin typeface="Gotham Book"/>
                <a:cs typeface="Gotham Book"/>
              </a:rPr>
              <a:t>quote 	</a:t>
            </a:r>
            <a:r>
              <a:rPr sz="1450" b="0" spc="-10" dirty="0">
                <a:latin typeface="Gotham Book"/>
                <a:cs typeface="Gotham Book"/>
              </a:rPr>
              <a:t>provided.</a:t>
            </a:r>
            <a:endParaRPr sz="1450">
              <a:latin typeface="Gotham Book"/>
              <a:cs typeface="Gotham Book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466879" y="7067847"/>
            <a:ext cx="3618865" cy="3110230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203835" rIns="0" bIns="0" rtlCol="0">
            <a:spAutoFit/>
          </a:bodyPr>
          <a:lstStyle/>
          <a:p>
            <a:pPr marL="261620">
              <a:lnSpc>
                <a:spcPct val="100000"/>
              </a:lnSpc>
              <a:spcBef>
                <a:spcPts val="1605"/>
              </a:spcBef>
            </a:pPr>
            <a:r>
              <a:rPr sz="2300" b="1" dirty="0">
                <a:solidFill>
                  <a:srgbClr val="007C92"/>
                </a:solidFill>
                <a:latin typeface="Gotham"/>
                <a:cs typeface="Gotham"/>
              </a:rPr>
              <a:t>Step</a:t>
            </a:r>
            <a:r>
              <a:rPr sz="2300" b="1" spc="-10" dirty="0">
                <a:solidFill>
                  <a:srgbClr val="007C92"/>
                </a:solidFill>
                <a:latin typeface="Gotham"/>
                <a:cs typeface="Gotham"/>
              </a:rPr>
              <a:t> </a:t>
            </a:r>
            <a:r>
              <a:rPr sz="2300" b="1" dirty="0">
                <a:solidFill>
                  <a:srgbClr val="007C92"/>
                </a:solidFill>
                <a:latin typeface="Gotham"/>
                <a:cs typeface="Gotham"/>
              </a:rPr>
              <a:t>2:</a:t>
            </a:r>
            <a:r>
              <a:rPr sz="2300" b="1" spc="-5" dirty="0">
                <a:solidFill>
                  <a:srgbClr val="007C92"/>
                </a:solidFill>
                <a:latin typeface="Gotham"/>
                <a:cs typeface="Gotham"/>
              </a:rPr>
              <a:t> </a:t>
            </a:r>
            <a:r>
              <a:rPr sz="2300" b="1" spc="-20" dirty="0">
                <a:solidFill>
                  <a:srgbClr val="007C92"/>
                </a:solidFill>
                <a:latin typeface="Gotham"/>
                <a:cs typeface="Gotham"/>
              </a:rPr>
              <a:t>Order</a:t>
            </a:r>
            <a:endParaRPr sz="2300">
              <a:latin typeface="Gotham"/>
              <a:cs typeface="Gotham"/>
            </a:endParaRPr>
          </a:p>
          <a:p>
            <a:pPr marL="553720" indent="-208279">
              <a:lnSpc>
                <a:spcPct val="100000"/>
              </a:lnSpc>
              <a:spcBef>
                <a:spcPts val="1355"/>
              </a:spcBef>
              <a:buChar char="•"/>
              <a:tabLst>
                <a:tab pos="553720" algn="l"/>
              </a:tabLst>
            </a:pPr>
            <a:r>
              <a:rPr sz="1450" b="0" dirty="0">
                <a:latin typeface="Gotham Book"/>
                <a:cs typeface="Gotham Book"/>
              </a:rPr>
              <a:t>Order</a:t>
            </a:r>
            <a:r>
              <a:rPr sz="1450" b="0" spc="50" dirty="0">
                <a:latin typeface="Gotham Book"/>
                <a:cs typeface="Gotham Book"/>
              </a:rPr>
              <a:t> </a:t>
            </a:r>
            <a:r>
              <a:rPr sz="1450" b="0" dirty="0">
                <a:latin typeface="Gotham Book"/>
                <a:cs typeface="Gotham Book"/>
              </a:rPr>
              <a:t>and</a:t>
            </a:r>
            <a:r>
              <a:rPr sz="1450" b="0" spc="50" dirty="0">
                <a:latin typeface="Gotham Book"/>
                <a:cs typeface="Gotham Book"/>
              </a:rPr>
              <a:t> </a:t>
            </a:r>
            <a:r>
              <a:rPr sz="1450" b="0" dirty="0">
                <a:latin typeface="Gotham Book"/>
                <a:cs typeface="Gotham Book"/>
              </a:rPr>
              <a:t>deposit</a:t>
            </a:r>
            <a:r>
              <a:rPr sz="1450" b="0" spc="55" dirty="0">
                <a:latin typeface="Gotham Book"/>
                <a:cs typeface="Gotham Book"/>
              </a:rPr>
              <a:t> </a:t>
            </a:r>
            <a:r>
              <a:rPr sz="1450" b="0" spc="-10" dirty="0">
                <a:latin typeface="Gotham Book"/>
                <a:cs typeface="Gotham Book"/>
              </a:rPr>
              <a:t>received.</a:t>
            </a:r>
            <a:endParaRPr sz="1450">
              <a:latin typeface="Gotham Book"/>
              <a:cs typeface="Gotham Book"/>
            </a:endParaRPr>
          </a:p>
          <a:p>
            <a:pPr marL="553720" indent="-208279">
              <a:lnSpc>
                <a:spcPct val="100000"/>
              </a:lnSpc>
              <a:spcBef>
                <a:spcPts val="1030"/>
              </a:spcBef>
              <a:buChar char="•"/>
              <a:tabLst>
                <a:tab pos="553720" algn="l"/>
              </a:tabLst>
            </a:pPr>
            <a:r>
              <a:rPr sz="1450" b="0" dirty="0">
                <a:latin typeface="Gotham Book"/>
                <a:cs typeface="Gotham Book"/>
              </a:rPr>
              <a:t>Project</a:t>
            </a:r>
            <a:r>
              <a:rPr sz="1450" b="0" spc="70" dirty="0">
                <a:latin typeface="Gotham Book"/>
                <a:cs typeface="Gotham Book"/>
              </a:rPr>
              <a:t> </a:t>
            </a:r>
            <a:r>
              <a:rPr sz="1450" b="0" dirty="0">
                <a:latin typeface="Gotham Book"/>
                <a:cs typeface="Gotham Book"/>
              </a:rPr>
              <a:t>Manager</a:t>
            </a:r>
            <a:r>
              <a:rPr sz="1450" b="0" spc="75" dirty="0">
                <a:latin typeface="Gotham Book"/>
                <a:cs typeface="Gotham Book"/>
              </a:rPr>
              <a:t> </a:t>
            </a:r>
            <a:r>
              <a:rPr sz="1450" b="0" spc="-10" dirty="0">
                <a:latin typeface="Gotham Book"/>
                <a:cs typeface="Gotham Book"/>
              </a:rPr>
              <a:t>assigned.</a:t>
            </a:r>
            <a:endParaRPr sz="1450">
              <a:latin typeface="Gotham Book"/>
              <a:cs typeface="Gotham Book"/>
            </a:endParaRPr>
          </a:p>
          <a:p>
            <a:pPr marL="553085" marR="716280" indent="-208279">
              <a:lnSpc>
                <a:spcPct val="102299"/>
              </a:lnSpc>
              <a:spcBef>
                <a:spcPts val="995"/>
              </a:spcBef>
              <a:buChar char="•"/>
              <a:tabLst>
                <a:tab pos="554355" algn="l"/>
              </a:tabLst>
            </a:pPr>
            <a:r>
              <a:rPr sz="1450" b="0" dirty="0">
                <a:latin typeface="Gotham Book"/>
                <a:cs typeface="Gotham Book"/>
              </a:rPr>
              <a:t>Shop</a:t>
            </a:r>
            <a:r>
              <a:rPr sz="1450" b="0" spc="40" dirty="0">
                <a:latin typeface="Gotham Book"/>
                <a:cs typeface="Gotham Book"/>
              </a:rPr>
              <a:t> </a:t>
            </a:r>
            <a:r>
              <a:rPr sz="1450" b="0" dirty="0">
                <a:latin typeface="Gotham Book"/>
                <a:cs typeface="Gotham Book"/>
              </a:rPr>
              <a:t>drawings</a:t>
            </a:r>
            <a:r>
              <a:rPr sz="1450" b="0" spc="45" dirty="0">
                <a:latin typeface="Gotham Book"/>
                <a:cs typeface="Gotham Book"/>
              </a:rPr>
              <a:t> </a:t>
            </a:r>
            <a:r>
              <a:rPr sz="1450" b="0" spc="-10" dirty="0">
                <a:latin typeface="Gotham Book"/>
                <a:cs typeface="Gotham Book"/>
              </a:rPr>
              <a:t>produced 	</a:t>
            </a:r>
            <a:r>
              <a:rPr sz="1450" b="0" dirty="0">
                <a:latin typeface="Gotham Book"/>
                <a:cs typeface="Gotham Book"/>
              </a:rPr>
              <a:t>for</a:t>
            </a:r>
            <a:r>
              <a:rPr sz="1450" b="0" spc="20" dirty="0">
                <a:latin typeface="Gotham Book"/>
                <a:cs typeface="Gotham Book"/>
              </a:rPr>
              <a:t> </a:t>
            </a:r>
            <a:r>
              <a:rPr sz="1450" b="0" spc="-10" dirty="0">
                <a:latin typeface="Gotham Book"/>
                <a:cs typeface="Gotham Book"/>
              </a:rPr>
              <a:t>approval.</a:t>
            </a:r>
            <a:endParaRPr sz="1450">
              <a:latin typeface="Gotham Book"/>
              <a:cs typeface="Gotham Book"/>
            </a:endParaRPr>
          </a:p>
          <a:p>
            <a:pPr marL="553720" indent="-208279">
              <a:lnSpc>
                <a:spcPct val="100000"/>
              </a:lnSpc>
              <a:spcBef>
                <a:spcPts val="1030"/>
              </a:spcBef>
              <a:buChar char="•"/>
              <a:tabLst>
                <a:tab pos="553720" algn="l"/>
              </a:tabLst>
            </a:pPr>
            <a:r>
              <a:rPr sz="1450" b="0" dirty="0">
                <a:latin typeface="Gotham Book"/>
                <a:cs typeface="Gotham Book"/>
              </a:rPr>
              <a:t>Final</a:t>
            </a:r>
            <a:r>
              <a:rPr sz="1450" b="0" spc="10" dirty="0">
                <a:latin typeface="Gotham Book"/>
                <a:cs typeface="Gotham Book"/>
              </a:rPr>
              <a:t> </a:t>
            </a:r>
            <a:r>
              <a:rPr sz="1450" b="0" dirty="0">
                <a:latin typeface="Gotham Book"/>
                <a:cs typeface="Gotham Book"/>
              </a:rPr>
              <a:t>approval</a:t>
            </a:r>
            <a:r>
              <a:rPr sz="1450" b="0" spc="15" dirty="0">
                <a:latin typeface="Gotham Book"/>
                <a:cs typeface="Gotham Book"/>
              </a:rPr>
              <a:t> </a:t>
            </a:r>
            <a:r>
              <a:rPr sz="1450" b="0" spc="-10" dirty="0">
                <a:latin typeface="Gotham Book"/>
                <a:cs typeface="Gotham Book"/>
              </a:rPr>
              <a:t>received.</a:t>
            </a:r>
            <a:endParaRPr sz="1450">
              <a:latin typeface="Gotham Book"/>
              <a:cs typeface="Gotham Book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8274093" y="7067847"/>
            <a:ext cx="3618865" cy="3110230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203835" rIns="0" bIns="0" rtlCol="0">
            <a:spAutoFit/>
          </a:bodyPr>
          <a:lstStyle/>
          <a:p>
            <a:pPr marL="261620">
              <a:lnSpc>
                <a:spcPct val="100000"/>
              </a:lnSpc>
              <a:spcBef>
                <a:spcPts val="1605"/>
              </a:spcBef>
            </a:pPr>
            <a:r>
              <a:rPr sz="2300" b="1" dirty="0">
                <a:solidFill>
                  <a:srgbClr val="007C92"/>
                </a:solidFill>
                <a:latin typeface="Gotham"/>
                <a:cs typeface="Gotham"/>
              </a:rPr>
              <a:t>Step</a:t>
            </a:r>
            <a:r>
              <a:rPr sz="2300" b="1" spc="-40" dirty="0">
                <a:solidFill>
                  <a:srgbClr val="007C92"/>
                </a:solidFill>
                <a:latin typeface="Gotham"/>
                <a:cs typeface="Gotham"/>
              </a:rPr>
              <a:t> </a:t>
            </a:r>
            <a:r>
              <a:rPr sz="2300" b="1" dirty="0">
                <a:solidFill>
                  <a:srgbClr val="007C92"/>
                </a:solidFill>
                <a:latin typeface="Gotham"/>
                <a:cs typeface="Gotham"/>
              </a:rPr>
              <a:t>3:</a:t>
            </a:r>
            <a:r>
              <a:rPr sz="2300" b="1" spc="-25" dirty="0">
                <a:solidFill>
                  <a:srgbClr val="007C92"/>
                </a:solidFill>
                <a:latin typeface="Gotham"/>
                <a:cs typeface="Gotham"/>
              </a:rPr>
              <a:t> </a:t>
            </a:r>
            <a:r>
              <a:rPr sz="2300" b="1" spc="-10" dirty="0">
                <a:solidFill>
                  <a:srgbClr val="007C92"/>
                </a:solidFill>
                <a:latin typeface="Gotham"/>
                <a:cs typeface="Gotham"/>
              </a:rPr>
              <a:t>Production</a:t>
            </a:r>
            <a:endParaRPr sz="2300">
              <a:latin typeface="Gotham"/>
              <a:cs typeface="Gotham"/>
            </a:endParaRPr>
          </a:p>
          <a:p>
            <a:pPr marL="553720" indent="-208279">
              <a:lnSpc>
                <a:spcPct val="100000"/>
              </a:lnSpc>
              <a:spcBef>
                <a:spcPts val="1355"/>
              </a:spcBef>
              <a:buChar char="•"/>
              <a:tabLst>
                <a:tab pos="553720" algn="l"/>
              </a:tabLst>
            </a:pPr>
            <a:r>
              <a:rPr sz="1450" b="0" dirty="0">
                <a:latin typeface="Gotham Book"/>
                <a:cs typeface="Gotham Book"/>
              </a:rPr>
              <a:t>Final</a:t>
            </a:r>
            <a:r>
              <a:rPr sz="1450" b="0" spc="-50" dirty="0">
                <a:latin typeface="Gotham Book"/>
                <a:cs typeface="Gotham Book"/>
              </a:rPr>
              <a:t> </a:t>
            </a:r>
            <a:r>
              <a:rPr sz="1450" b="0" spc="-10" dirty="0">
                <a:latin typeface="Gotham Book"/>
                <a:cs typeface="Gotham Book"/>
              </a:rPr>
              <a:t>in-</a:t>
            </a:r>
            <a:r>
              <a:rPr sz="1450" b="0" dirty="0">
                <a:latin typeface="Gotham Book"/>
                <a:cs typeface="Gotham Book"/>
              </a:rPr>
              <a:t>hands</a:t>
            </a:r>
            <a:r>
              <a:rPr sz="1450" b="0" spc="-50" dirty="0">
                <a:latin typeface="Gotham Book"/>
                <a:cs typeface="Gotham Book"/>
              </a:rPr>
              <a:t> </a:t>
            </a:r>
            <a:r>
              <a:rPr sz="1450" b="0" dirty="0">
                <a:latin typeface="Gotham Book"/>
                <a:cs typeface="Gotham Book"/>
              </a:rPr>
              <a:t>date</a:t>
            </a:r>
            <a:r>
              <a:rPr sz="1450" b="0" spc="-45" dirty="0">
                <a:latin typeface="Gotham Book"/>
                <a:cs typeface="Gotham Book"/>
              </a:rPr>
              <a:t> </a:t>
            </a:r>
            <a:r>
              <a:rPr sz="1450" b="0" spc="-10" dirty="0">
                <a:latin typeface="Gotham Book"/>
                <a:cs typeface="Gotham Book"/>
              </a:rPr>
              <a:t>confirmed.</a:t>
            </a:r>
            <a:endParaRPr sz="1450">
              <a:latin typeface="Gotham Book"/>
              <a:cs typeface="Gotham Book"/>
            </a:endParaRPr>
          </a:p>
          <a:p>
            <a:pPr marL="553085" marR="849630" indent="-208279">
              <a:lnSpc>
                <a:spcPct val="102299"/>
              </a:lnSpc>
              <a:spcBef>
                <a:spcPts val="990"/>
              </a:spcBef>
              <a:buChar char="•"/>
              <a:tabLst>
                <a:tab pos="554355" algn="l"/>
              </a:tabLst>
            </a:pPr>
            <a:r>
              <a:rPr sz="1450" b="0" dirty="0">
                <a:latin typeface="Gotham Book"/>
                <a:cs typeface="Gotham Book"/>
              </a:rPr>
              <a:t>Installation</a:t>
            </a:r>
            <a:r>
              <a:rPr sz="1450" b="0" spc="30" dirty="0">
                <a:latin typeface="Gotham Book"/>
                <a:cs typeface="Gotham Book"/>
              </a:rPr>
              <a:t> </a:t>
            </a:r>
            <a:r>
              <a:rPr sz="1450" b="0" dirty="0">
                <a:latin typeface="Gotham Book"/>
                <a:cs typeface="Gotham Book"/>
              </a:rPr>
              <a:t>and</a:t>
            </a:r>
            <a:r>
              <a:rPr sz="1450" b="0" spc="35" dirty="0">
                <a:latin typeface="Gotham Book"/>
                <a:cs typeface="Gotham Book"/>
              </a:rPr>
              <a:t> </a:t>
            </a:r>
            <a:r>
              <a:rPr sz="1450" b="0" spc="-10" dirty="0">
                <a:latin typeface="Gotham Book"/>
                <a:cs typeface="Gotham Book"/>
              </a:rPr>
              <a:t>delivery 	discussion.</a:t>
            </a:r>
            <a:endParaRPr sz="1450">
              <a:latin typeface="Gotham Book"/>
              <a:cs typeface="Gotham Book"/>
            </a:endParaRPr>
          </a:p>
          <a:p>
            <a:pPr marL="553720" indent="-208279">
              <a:lnSpc>
                <a:spcPct val="100000"/>
              </a:lnSpc>
              <a:spcBef>
                <a:spcPts val="1035"/>
              </a:spcBef>
              <a:buChar char="•"/>
              <a:tabLst>
                <a:tab pos="553720" algn="l"/>
              </a:tabLst>
            </a:pPr>
            <a:r>
              <a:rPr sz="1450" b="0" dirty="0">
                <a:latin typeface="Gotham Book"/>
                <a:cs typeface="Gotham Book"/>
              </a:rPr>
              <a:t>Production</a:t>
            </a:r>
            <a:r>
              <a:rPr sz="1450" b="0" spc="55" dirty="0">
                <a:latin typeface="Gotham Book"/>
                <a:cs typeface="Gotham Book"/>
              </a:rPr>
              <a:t> </a:t>
            </a:r>
            <a:r>
              <a:rPr sz="1450" b="0" spc="-10" dirty="0">
                <a:latin typeface="Gotham Book"/>
                <a:cs typeface="Gotham Book"/>
              </a:rPr>
              <a:t>begins.</a:t>
            </a:r>
            <a:endParaRPr sz="1450">
              <a:latin typeface="Gotham Book"/>
              <a:cs typeface="Gotham Book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2081307" y="7067847"/>
            <a:ext cx="3618865" cy="3110230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203835" rIns="0" bIns="0" rtlCol="0">
            <a:spAutoFit/>
          </a:bodyPr>
          <a:lstStyle/>
          <a:p>
            <a:pPr marL="261620">
              <a:lnSpc>
                <a:spcPct val="100000"/>
              </a:lnSpc>
              <a:spcBef>
                <a:spcPts val="1605"/>
              </a:spcBef>
            </a:pPr>
            <a:r>
              <a:rPr sz="2300" b="1" dirty="0">
                <a:solidFill>
                  <a:srgbClr val="007C92"/>
                </a:solidFill>
                <a:latin typeface="Gotham"/>
                <a:cs typeface="Gotham"/>
              </a:rPr>
              <a:t>Step</a:t>
            </a:r>
            <a:r>
              <a:rPr sz="2300" b="1" spc="-25" dirty="0">
                <a:solidFill>
                  <a:srgbClr val="007C92"/>
                </a:solidFill>
                <a:latin typeface="Gotham"/>
                <a:cs typeface="Gotham"/>
              </a:rPr>
              <a:t> </a:t>
            </a:r>
            <a:r>
              <a:rPr sz="2300" b="1" dirty="0">
                <a:solidFill>
                  <a:srgbClr val="007C92"/>
                </a:solidFill>
                <a:latin typeface="Gotham"/>
                <a:cs typeface="Gotham"/>
              </a:rPr>
              <a:t>4:</a:t>
            </a:r>
            <a:r>
              <a:rPr sz="2300" b="1" spc="-25" dirty="0">
                <a:solidFill>
                  <a:srgbClr val="007C92"/>
                </a:solidFill>
                <a:latin typeface="Gotham"/>
                <a:cs typeface="Gotham"/>
              </a:rPr>
              <a:t> </a:t>
            </a:r>
            <a:r>
              <a:rPr sz="2300" b="1" spc="-10" dirty="0">
                <a:solidFill>
                  <a:srgbClr val="007C92"/>
                </a:solidFill>
                <a:latin typeface="Gotham"/>
                <a:cs typeface="Gotham"/>
              </a:rPr>
              <a:t>Delivery</a:t>
            </a:r>
            <a:endParaRPr sz="2300">
              <a:latin typeface="Gotham"/>
              <a:cs typeface="Gotham"/>
            </a:endParaRPr>
          </a:p>
          <a:p>
            <a:pPr marL="553720" indent="-208279">
              <a:lnSpc>
                <a:spcPct val="100000"/>
              </a:lnSpc>
              <a:spcBef>
                <a:spcPts val="1355"/>
              </a:spcBef>
              <a:buChar char="•"/>
              <a:tabLst>
                <a:tab pos="553720" algn="l"/>
              </a:tabLst>
            </a:pPr>
            <a:r>
              <a:rPr sz="1450" b="0" dirty="0">
                <a:latin typeface="Gotham Book"/>
                <a:cs typeface="Gotham Book"/>
              </a:rPr>
              <a:t>Delivery</a:t>
            </a:r>
            <a:r>
              <a:rPr sz="1450" b="0" spc="40" dirty="0">
                <a:latin typeface="Gotham Book"/>
                <a:cs typeface="Gotham Book"/>
              </a:rPr>
              <a:t> </a:t>
            </a:r>
            <a:r>
              <a:rPr sz="1450" b="0" dirty="0">
                <a:latin typeface="Gotham Book"/>
                <a:cs typeface="Gotham Book"/>
              </a:rPr>
              <a:t>location</a:t>
            </a:r>
            <a:r>
              <a:rPr sz="1450" b="0" spc="45" dirty="0">
                <a:latin typeface="Gotham Book"/>
                <a:cs typeface="Gotham Book"/>
              </a:rPr>
              <a:t> </a:t>
            </a:r>
            <a:r>
              <a:rPr sz="1450" b="0" spc="-10" dirty="0">
                <a:latin typeface="Gotham Book"/>
                <a:cs typeface="Gotham Book"/>
              </a:rPr>
              <a:t>confirmed.</a:t>
            </a:r>
            <a:endParaRPr sz="1450">
              <a:latin typeface="Gotham Book"/>
              <a:cs typeface="Gotham Book"/>
            </a:endParaRPr>
          </a:p>
          <a:p>
            <a:pPr marL="553720" indent="-208279">
              <a:lnSpc>
                <a:spcPct val="100000"/>
              </a:lnSpc>
              <a:spcBef>
                <a:spcPts val="1030"/>
              </a:spcBef>
              <a:buChar char="•"/>
              <a:tabLst>
                <a:tab pos="553720" algn="l"/>
              </a:tabLst>
            </a:pPr>
            <a:r>
              <a:rPr sz="1450" b="0" dirty="0">
                <a:latin typeface="Gotham Book"/>
                <a:cs typeface="Gotham Book"/>
              </a:rPr>
              <a:t>Final</a:t>
            </a:r>
            <a:r>
              <a:rPr sz="1450" b="0" spc="30" dirty="0">
                <a:latin typeface="Gotham Book"/>
                <a:cs typeface="Gotham Book"/>
              </a:rPr>
              <a:t> </a:t>
            </a:r>
            <a:r>
              <a:rPr sz="1450" b="0" dirty="0">
                <a:latin typeface="Gotham Book"/>
                <a:cs typeface="Gotham Book"/>
              </a:rPr>
              <a:t>payment</a:t>
            </a:r>
            <a:r>
              <a:rPr sz="1450" b="0" spc="30" dirty="0">
                <a:latin typeface="Gotham Book"/>
                <a:cs typeface="Gotham Book"/>
              </a:rPr>
              <a:t> </a:t>
            </a:r>
            <a:r>
              <a:rPr sz="1450" b="0" spc="-10" dirty="0">
                <a:latin typeface="Gotham Book"/>
                <a:cs typeface="Gotham Book"/>
              </a:rPr>
              <a:t>received.</a:t>
            </a:r>
            <a:endParaRPr sz="1450">
              <a:latin typeface="Gotham Book"/>
              <a:cs typeface="Gotham Book"/>
            </a:endParaRPr>
          </a:p>
          <a:p>
            <a:pPr marL="553720" indent="-208279">
              <a:lnSpc>
                <a:spcPct val="100000"/>
              </a:lnSpc>
              <a:spcBef>
                <a:spcPts val="1035"/>
              </a:spcBef>
              <a:buChar char="•"/>
              <a:tabLst>
                <a:tab pos="553720" algn="l"/>
              </a:tabLst>
            </a:pPr>
            <a:r>
              <a:rPr sz="1450" b="0" dirty="0">
                <a:latin typeface="Gotham Book"/>
                <a:cs typeface="Gotham Book"/>
              </a:rPr>
              <a:t>Project</a:t>
            </a:r>
            <a:r>
              <a:rPr sz="1450" b="0" spc="35" dirty="0">
                <a:latin typeface="Gotham Book"/>
                <a:cs typeface="Gotham Book"/>
              </a:rPr>
              <a:t> </a:t>
            </a:r>
            <a:r>
              <a:rPr sz="1450" b="0" spc="-10" dirty="0">
                <a:latin typeface="Gotham Book"/>
                <a:cs typeface="Gotham Book"/>
              </a:rPr>
              <a:t>delivered.</a:t>
            </a:r>
            <a:endParaRPr sz="1450">
              <a:latin typeface="Gotham Book"/>
              <a:cs typeface="Gotham Book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5888521" y="7067847"/>
            <a:ext cx="3618865" cy="3110230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203835" rIns="0" bIns="0" rtlCol="0">
            <a:spAutoFit/>
          </a:bodyPr>
          <a:lstStyle/>
          <a:p>
            <a:pPr marL="261620">
              <a:lnSpc>
                <a:spcPct val="100000"/>
              </a:lnSpc>
              <a:spcBef>
                <a:spcPts val="1605"/>
              </a:spcBef>
            </a:pPr>
            <a:r>
              <a:rPr sz="2300" b="1" dirty="0">
                <a:solidFill>
                  <a:srgbClr val="007C92"/>
                </a:solidFill>
                <a:latin typeface="Gotham"/>
                <a:cs typeface="Gotham"/>
              </a:rPr>
              <a:t>Step</a:t>
            </a:r>
            <a:r>
              <a:rPr sz="2300" b="1" spc="-30" dirty="0">
                <a:solidFill>
                  <a:srgbClr val="007C92"/>
                </a:solidFill>
                <a:latin typeface="Gotham"/>
                <a:cs typeface="Gotham"/>
              </a:rPr>
              <a:t> </a:t>
            </a:r>
            <a:r>
              <a:rPr sz="2300" b="1" dirty="0">
                <a:solidFill>
                  <a:srgbClr val="007C92"/>
                </a:solidFill>
                <a:latin typeface="Gotham"/>
                <a:cs typeface="Gotham"/>
              </a:rPr>
              <a:t>5:</a:t>
            </a:r>
            <a:r>
              <a:rPr sz="2300" b="1" spc="-25" dirty="0">
                <a:solidFill>
                  <a:srgbClr val="007C92"/>
                </a:solidFill>
                <a:latin typeface="Gotham"/>
                <a:cs typeface="Gotham"/>
              </a:rPr>
              <a:t> </a:t>
            </a:r>
            <a:r>
              <a:rPr sz="2300" b="1" spc="-10" dirty="0">
                <a:solidFill>
                  <a:srgbClr val="007C92"/>
                </a:solidFill>
                <a:latin typeface="Gotham"/>
                <a:cs typeface="Gotham"/>
              </a:rPr>
              <a:t>Realization</a:t>
            </a:r>
            <a:endParaRPr sz="2300">
              <a:latin typeface="Gotham"/>
              <a:cs typeface="Gotham"/>
            </a:endParaRPr>
          </a:p>
          <a:p>
            <a:pPr marL="553720" indent="-208279">
              <a:lnSpc>
                <a:spcPct val="100000"/>
              </a:lnSpc>
              <a:spcBef>
                <a:spcPts val="1355"/>
              </a:spcBef>
              <a:buChar char="•"/>
              <a:tabLst>
                <a:tab pos="553720" algn="l"/>
              </a:tabLst>
            </a:pPr>
            <a:r>
              <a:rPr sz="1450" b="0" dirty="0">
                <a:latin typeface="Gotham Book"/>
                <a:cs typeface="Gotham Book"/>
              </a:rPr>
              <a:t>Installation</a:t>
            </a:r>
            <a:r>
              <a:rPr sz="1450" b="0" spc="10" dirty="0">
                <a:latin typeface="Gotham Book"/>
                <a:cs typeface="Gotham Book"/>
              </a:rPr>
              <a:t> </a:t>
            </a:r>
            <a:r>
              <a:rPr sz="1450" b="0" spc="-10" dirty="0">
                <a:latin typeface="Gotham Book"/>
                <a:cs typeface="Gotham Book"/>
              </a:rPr>
              <a:t>support.</a:t>
            </a:r>
            <a:endParaRPr sz="1450">
              <a:latin typeface="Gotham Book"/>
              <a:cs typeface="Gotham Book"/>
            </a:endParaRPr>
          </a:p>
          <a:p>
            <a:pPr marL="553085" marR="897890" indent="-208279">
              <a:lnSpc>
                <a:spcPct val="102299"/>
              </a:lnSpc>
              <a:spcBef>
                <a:spcPts val="990"/>
              </a:spcBef>
              <a:buChar char="•"/>
              <a:tabLst>
                <a:tab pos="554355" algn="l"/>
              </a:tabLst>
            </a:pPr>
            <a:r>
              <a:rPr sz="1450" b="0" dirty="0">
                <a:latin typeface="Gotham Book"/>
                <a:cs typeface="Gotham Book"/>
              </a:rPr>
              <a:t>Project</a:t>
            </a:r>
            <a:r>
              <a:rPr sz="1450" b="0" spc="30" dirty="0">
                <a:latin typeface="Gotham Book"/>
                <a:cs typeface="Gotham Book"/>
              </a:rPr>
              <a:t> </a:t>
            </a:r>
            <a:r>
              <a:rPr sz="1450" b="0" dirty="0">
                <a:latin typeface="Gotham Book"/>
                <a:cs typeface="Gotham Book"/>
              </a:rPr>
              <a:t>is</a:t>
            </a:r>
            <a:r>
              <a:rPr sz="1450" b="0" spc="30" dirty="0">
                <a:latin typeface="Gotham Book"/>
                <a:cs typeface="Gotham Book"/>
              </a:rPr>
              <a:t> </a:t>
            </a:r>
            <a:r>
              <a:rPr sz="1450" b="0" dirty="0">
                <a:latin typeface="Gotham Book"/>
                <a:cs typeface="Gotham Book"/>
              </a:rPr>
              <a:t>completed</a:t>
            </a:r>
            <a:r>
              <a:rPr sz="1450" b="0" spc="30" dirty="0">
                <a:latin typeface="Gotham Book"/>
                <a:cs typeface="Gotham Book"/>
              </a:rPr>
              <a:t> </a:t>
            </a:r>
            <a:r>
              <a:rPr sz="1450" b="0" spc="-25" dirty="0">
                <a:latin typeface="Gotham Book"/>
                <a:cs typeface="Gotham Book"/>
              </a:rPr>
              <a:t>to 	</a:t>
            </a:r>
            <a:r>
              <a:rPr sz="1450" b="0" dirty="0">
                <a:latin typeface="Gotham Book"/>
                <a:cs typeface="Gotham Book"/>
              </a:rPr>
              <a:t>customer</a:t>
            </a:r>
            <a:r>
              <a:rPr sz="1450" b="0" spc="50" dirty="0">
                <a:latin typeface="Gotham Book"/>
                <a:cs typeface="Gotham Book"/>
              </a:rPr>
              <a:t> </a:t>
            </a:r>
            <a:r>
              <a:rPr sz="1450" b="0" spc="-10" dirty="0">
                <a:latin typeface="Gotham Book"/>
                <a:cs typeface="Gotham Book"/>
              </a:rPr>
              <a:t>satisfaction.</a:t>
            </a:r>
            <a:endParaRPr sz="1450">
              <a:latin typeface="Gotham Book"/>
              <a:cs typeface="Gotham Book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957811" cy="6219705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146287" y="0"/>
            <a:ext cx="9957801" cy="6219705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1453223" y="6840280"/>
            <a:ext cx="6114415" cy="115633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7400" b="0" dirty="0">
                <a:solidFill>
                  <a:srgbClr val="FFFFFF"/>
                </a:solidFill>
                <a:latin typeface="MontereyFLF"/>
                <a:cs typeface="MontereyFLF"/>
              </a:rPr>
              <a:t>INIS</a:t>
            </a:r>
            <a:r>
              <a:rPr sz="7400" b="0" spc="-80" dirty="0">
                <a:solidFill>
                  <a:srgbClr val="FFFFFF"/>
                </a:solidFill>
                <a:latin typeface="MontereyFLF"/>
                <a:cs typeface="MontereyFLF"/>
              </a:rPr>
              <a:t> </a:t>
            </a:r>
            <a:r>
              <a:rPr sz="7400" b="0" spc="-145" dirty="0">
                <a:solidFill>
                  <a:srgbClr val="FFFFFF"/>
                </a:solidFill>
                <a:latin typeface="MontereyFLF"/>
                <a:cs typeface="MontereyFLF"/>
              </a:rPr>
              <a:t>PERFUMERY</a:t>
            </a:r>
            <a:endParaRPr sz="7400">
              <a:latin typeface="MontereyFLF"/>
              <a:cs typeface="MontereyFLF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628999" y="8678967"/>
            <a:ext cx="5781675" cy="15836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39090" indent="-313690">
              <a:lnSpc>
                <a:spcPct val="100000"/>
              </a:lnSpc>
              <a:spcBef>
                <a:spcPts val="105"/>
              </a:spcBef>
              <a:buChar char="•"/>
              <a:tabLst>
                <a:tab pos="339090" algn="l"/>
              </a:tabLst>
            </a:pPr>
            <a:r>
              <a:rPr sz="2300" b="0" dirty="0">
                <a:solidFill>
                  <a:srgbClr val="FFFFFF"/>
                </a:solidFill>
                <a:latin typeface="Gotham Book"/>
                <a:cs typeface="Gotham Book"/>
              </a:rPr>
              <a:t>Partnered</a:t>
            </a:r>
            <a:r>
              <a:rPr sz="2300" b="0" spc="-140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300" b="0" dirty="0">
                <a:solidFill>
                  <a:srgbClr val="FFFFFF"/>
                </a:solidFill>
                <a:latin typeface="Gotham Book"/>
                <a:cs typeface="Gotham Book"/>
              </a:rPr>
              <a:t>with</a:t>
            </a:r>
            <a:r>
              <a:rPr sz="2300" b="0" spc="-140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300" b="0" spc="-10" dirty="0">
                <a:solidFill>
                  <a:srgbClr val="FFFFFF"/>
                </a:solidFill>
                <a:latin typeface="Gotham Book"/>
                <a:cs typeface="Gotham Book"/>
              </a:rPr>
              <a:t>Retail</a:t>
            </a:r>
            <a:r>
              <a:rPr sz="2300" b="0" spc="-135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300" b="0" spc="-10" dirty="0">
                <a:solidFill>
                  <a:srgbClr val="FFFFFF"/>
                </a:solidFill>
                <a:latin typeface="Gotham Book"/>
                <a:cs typeface="Gotham Book"/>
              </a:rPr>
              <a:t>Rehab.</a:t>
            </a:r>
            <a:endParaRPr sz="2300">
              <a:latin typeface="Gotham Book"/>
              <a:cs typeface="Gotham Book"/>
            </a:endParaRPr>
          </a:p>
          <a:p>
            <a:pPr marL="339090" indent="-313690">
              <a:lnSpc>
                <a:spcPct val="100000"/>
              </a:lnSpc>
              <a:spcBef>
                <a:spcPts val="1989"/>
              </a:spcBef>
              <a:buChar char="•"/>
              <a:tabLst>
                <a:tab pos="339090" algn="l"/>
              </a:tabLst>
            </a:pPr>
            <a:r>
              <a:rPr sz="2300" b="0" dirty="0">
                <a:solidFill>
                  <a:srgbClr val="FFFFFF"/>
                </a:solidFill>
                <a:latin typeface="Gotham Book"/>
                <a:cs typeface="Gotham Book"/>
              </a:rPr>
              <a:t>600</a:t>
            </a:r>
            <a:r>
              <a:rPr sz="2300" b="0" spc="-95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300" b="0" dirty="0">
                <a:solidFill>
                  <a:srgbClr val="FFFFFF"/>
                </a:solidFill>
                <a:latin typeface="Gotham Book"/>
                <a:cs typeface="Gotham Book"/>
              </a:rPr>
              <a:t>square</a:t>
            </a:r>
            <a:r>
              <a:rPr sz="2300" b="0" spc="-90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300" b="0" dirty="0">
                <a:solidFill>
                  <a:srgbClr val="FFFFFF"/>
                </a:solidFill>
                <a:latin typeface="Gotham Book"/>
                <a:cs typeface="Gotham Book"/>
              </a:rPr>
              <a:t>foot</a:t>
            </a:r>
            <a:r>
              <a:rPr sz="2300" b="0" spc="-90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300" b="0" spc="-10" dirty="0">
                <a:solidFill>
                  <a:srgbClr val="FFFFFF"/>
                </a:solidFill>
                <a:latin typeface="Gotham Book"/>
                <a:cs typeface="Gotham Book"/>
              </a:rPr>
              <a:t>retail</a:t>
            </a:r>
            <a:r>
              <a:rPr sz="2300" b="0" spc="-90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300" b="0" spc="-10" dirty="0">
                <a:solidFill>
                  <a:srgbClr val="FFFFFF"/>
                </a:solidFill>
                <a:latin typeface="Gotham Book"/>
                <a:cs typeface="Gotham Book"/>
              </a:rPr>
              <a:t>space.</a:t>
            </a:r>
            <a:endParaRPr sz="2300">
              <a:latin typeface="Gotham Book"/>
              <a:cs typeface="Gotham Book"/>
            </a:endParaRPr>
          </a:p>
          <a:p>
            <a:pPr marL="339090" indent="-313690">
              <a:lnSpc>
                <a:spcPct val="100000"/>
              </a:lnSpc>
              <a:spcBef>
                <a:spcPts val="1989"/>
              </a:spcBef>
              <a:buChar char="•"/>
              <a:tabLst>
                <a:tab pos="339090" algn="l"/>
              </a:tabLst>
            </a:pPr>
            <a:r>
              <a:rPr sz="2300" b="0" dirty="0">
                <a:solidFill>
                  <a:srgbClr val="FFFFFF"/>
                </a:solidFill>
                <a:latin typeface="Gotham Book"/>
                <a:cs typeface="Gotham Book"/>
              </a:rPr>
              <a:t>Custom</a:t>
            </a:r>
            <a:r>
              <a:rPr sz="2300" b="0" spc="-75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300" b="0" spc="-45" dirty="0">
                <a:solidFill>
                  <a:srgbClr val="FFFFFF"/>
                </a:solidFill>
                <a:latin typeface="Gotham Book"/>
                <a:cs typeface="Gotham Book"/>
              </a:rPr>
              <a:t>Acusti-</a:t>
            </a:r>
            <a:r>
              <a:rPr sz="2300" b="0" dirty="0">
                <a:solidFill>
                  <a:srgbClr val="FFFFFF"/>
                </a:solidFill>
                <a:latin typeface="Gotham Book"/>
                <a:cs typeface="Gotham Book"/>
              </a:rPr>
              <a:t>fi</a:t>
            </a:r>
            <a:r>
              <a:rPr sz="2025" b="0" baseline="30864" dirty="0">
                <a:solidFill>
                  <a:srgbClr val="FFFFFF"/>
                </a:solidFill>
                <a:latin typeface="Gotham Book"/>
                <a:cs typeface="Gotham Book"/>
              </a:rPr>
              <a:t>TM</a:t>
            </a:r>
            <a:r>
              <a:rPr sz="2025" b="0" spc="-67" baseline="30864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300" b="0" dirty="0">
                <a:solidFill>
                  <a:srgbClr val="FFFFFF"/>
                </a:solidFill>
                <a:latin typeface="Gotham Book"/>
                <a:cs typeface="Gotham Book"/>
              </a:rPr>
              <a:t>beams</a:t>
            </a:r>
            <a:r>
              <a:rPr sz="2300" b="0" spc="-75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300" b="0" dirty="0">
                <a:solidFill>
                  <a:srgbClr val="FFFFFF"/>
                </a:solidFill>
                <a:latin typeface="Gotham Book"/>
                <a:cs typeface="Gotham Book"/>
              </a:rPr>
              <a:t>and</a:t>
            </a:r>
            <a:r>
              <a:rPr sz="2300" b="0" spc="-75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300" b="0" spc="-10" dirty="0">
                <a:solidFill>
                  <a:srgbClr val="FFFFFF"/>
                </a:solidFill>
                <a:latin typeface="Gotham Book"/>
                <a:cs typeface="Gotham Book"/>
              </a:rPr>
              <a:t>baffles.</a:t>
            </a:r>
            <a:endParaRPr sz="2300">
              <a:latin typeface="Gotham Book"/>
              <a:cs typeface="Gotham Book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0709402" y="8679050"/>
            <a:ext cx="5553710" cy="15836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26390" indent="-313690">
              <a:lnSpc>
                <a:spcPct val="100000"/>
              </a:lnSpc>
              <a:spcBef>
                <a:spcPts val="105"/>
              </a:spcBef>
              <a:buChar char="•"/>
              <a:tabLst>
                <a:tab pos="326390" algn="l"/>
              </a:tabLst>
            </a:pPr>
            <a:r>
              <a:rPr sz="2300" b="0" dirty="0">
                <a:solidFill>
                  <a:srgbClr val="FFFFFF"/>
                </a:solidFill>
                <a:latin typeface="Gotham Book"/>
                <a:cs typeface="Gotham Book"/>
              </a:rPr>
              <a:t>Gradient</a:t>
            </a:r>
            <a:r>
              <a:rPr sz="2300" b="0" spc="-130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300" b="0" spc="-10" dirty="0">
                <a:solidFill>
                  <a:srgbClr val="FFFFFF"/>
                </a:solidFill>
                <a:latin typeface="Gotham Book"/>
                <a:cs typeface="Gotham Book"/>
              </a:rPr>
              <a:t>coloring</a:t>
            </a:r>
            <a:r>
              <a:rPr sz="2300" b="0" spc="-114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300" b="0" dirty="0">
                <a:solidFill>
                  <a:srgbClr val="FFFFFF"/>
                </a:solidFill>
                <a:latin typeface="Gotham Book"/>
                <a:cs typeface="Gotham Book"/>
              </a:rPr>
              <a:t>to</a:t>
            </a:r>
            <a:r>
              <a:rPr sz="2300" b="0" spc="-120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300" b="0" spc="-20" dirty="0">
                <a:solidFill>
                  <a:srgbClr val="FFFFFF"/>
                </a:solidFill>
                <a:latin typeface="Gotham Book"/>
                <a:cs typeface="Gotham Book"/>
              </a:rPr>
              <a:t>simulate</a:t>
            </a:r>
            <a:r>
              <a:rPr sz="2300" b="0" spc="-114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300" b="0" spc="-10" dirty="0">
                <a:solidFill>
                  <a:srgbClr val="FFFFFF"/>
                </a:solidFill>
                <a:latin typeface="Gotham Book"/>
                <a:cs typeface="Gotham Book"/>
              </a:rPr>
              <a:t>waves.</a:t>
            </a:r>
            <a:endParaRPr sz="2300">
              <a:latin typeface="Gotham Book"/>
              <a:cs typeface="Gotham Book"/>
            </a:endParaRPr>
          </a:p>
          <a:p>
            <a:pPr marL="326390" indent="-313690">
              <a:lnSpc>
                <a:spcPct val="100000"/>
              </a:lnSpc>
              <a:spcBef>
                <a:spcPts val="1989"/>
              </a:spcBef>
              <a:buChar char="•"/>
              <a:tabLst>
                <a:tab pos="326390" algn="l"/>
              </a:tabLst>
            </a:pPr>
            <a:r>
              <a:rPr sz="2300" b="0" dirty="0">
                <a:solidFill>
                  <a:srgbClr val="FFFFFF"/>
                </a:solidFill>
                <a:latin typeface="Gotham Book"/>
                <a:cs typeface="Gotham Book"/>
              </a:rPr>
              <a:t>Wood</a:t>
            </a:r>
            <a:r>
              <a:rPr sz="2300" b="0" spc="-130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300" b="0" dirty="0">
                <a:solidFill>
                  <a:srgbClr val="FFFFFF"/>
                </a:solidFill>
                <a:latin typeface="Gotham Book"/>
                <a:cs typeface="Gotham Book"/>
              </a:rPr>
              <a:t>grain</a:t>
            </a:r>
            <a:r>
              <a:rPr sz="2300" b="0" spc="-130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300" b="0" spc="-20" dirty="0">
                <a:solidFill>
                  <a:srgbClr val="FFFFFF"/>
                </a:solidFill>
                <a:latin typeface="Gotham Book"/>
                <a:cs typeface="Gotham Book"/>
              </a:rPr>
              <a:t>textured</a:t>
            </a:r>
            <a:r>
              <a:rPr sz="2300" b="0" spc="-130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300" b="0" spc="-10" dirty="0">
                <a:solidFill>
                  <a:srgbClr val="FFFFFF"/>
                </a:solidFill>
                <a:latin typeface="Gotham Book"/>
                <a:cs typeface="Gotham Book"/>
              </a:rPr>
              <a:t>beams.</a:t>
            </a:r>
            <a:endParaRPr sz="2300">
              <a:latin typeface="Gotham Book"/>
              <a:cs typeface="Gotham Book"/>
            </a:endParaRPr>
          </a:p>
          <a:p>
            <a:pPr marL="326390" indent="-313690">
              <a:lnSpc>
                <a:spcPct val="100000"/>
              </a:lnSpc>
              <a:spcBef>
                <a:spcPts val="1989"/>
              </a:spcBef>
              <a:buChar char="•"/>
              <a:tabLst>
                <a:tab pos="326390" algn="l"/>
              </a:tabLst>
            </a:pPr>
            <a:r>
              <a:rPr sz="2300" b="0" dirty="0">
                <a:solidFill>
                  <a:srgbClr val="FFFFFF"/>
                </a:solidFill>
                <a:latin typeface="Gotham Book"/>
                <a:cs typeface="Gotham Book"/>
              </a:rPr>
              <a:t>Metal</a:t>
            </a:r>
            <a:r>
              <a:rPr sz="2300" b="0" spc="-95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300" b="0" dirty="0">
                <a:solidFill>
                  <a:srgbClr val="FFFFFF"/>
                </a:solidFill>
                <a:latin typeface="Gotham Book"/>
                <a:cs typeface="Gotham Book"/>
              </a:rPr>
              <a:t>framing</a:t>
            </a:r>
            <a:r>
              <a:rPr sz="2300" b="0" spc="-95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300" b="0" dirty="0">
                <a:solidFill>
                  <a:srgbClr val="FFFFFF"/>
                </a:solidFill>
                <a:latin typeface="Gotham Book"/>
                <a:cs typeface="Gotham Book"/>
              </a:rPr>
              <a:t>for</a:t>
            </a:r>
            <a:r>
              <a:rPr sz="2300" b="0" spc="-95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300" b="0" spc="-10" dirty="0">
                <a:solidFill>
                  <a:srgbClr val="FFFFFF"/>
                </a:solidFill>
                <a:latin typeface="Gotham Book"/>
                <a:cs typeface="Gotham Book"/>
              </a:rPr>
              <a:t>support.</a:t>
            </a:r>
            <a:endParaRPr sz="2300">
              <a:latin typeface="Gotham Book"/>
              <a:cs typeface="Gotham Book"/>
            </a:endParaRPr>
          </a:p>
        </p:txBody>
      </p:sp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465923" y="8234304"/>
            <a:ext cx="11601740" cy="62825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905">
              <a:lnSpc>
                <a:spcPct val="100000"/>
              </a:lnSpc>
              <a:spcBef>
                <a:spcPts val="120"/>
              </a:spcBef>
            </a:pPr>
            <a:r>
              <a:rPr spc="-130" dirty="0"/>
              <a:t>P</a:t>
            </a:r>
            <a:r>
              <a:rPr spc="-145" dirty="0"/>
              <a:t>R</a:t>
            </a:r>
            <a:r>
              <a:rPr spc="-560" dirty="0"/>
              <a:t>O</a:t>
            </a:r>
            <a:r>
              <a:rPr spc="80" dirty="0"/>
              <a:t>J</a:t>
            </a:r>
            <a:r>
              <a:rPr spc="-90" dirty="0"/>
              <a:t>E</a:t>
            </a:r>
            <a:r>
              <a:rPr spc="-215" dirty="0"/>
              <a:t>C</a:t>
            </a:r>
            <a:r>
              <a:rPr spc="70" dirty="0"/>
              <a:t>T</a:t>
            </a:r>
            <a:r>
              <a:rPr spc="-484" dirty="0"/>
              <a:t> </a:t>
            </a:r>
            <a:r>
              <a:rPr spc="-114" dirty="0"/>
              <a:t>SUPPORT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618489" y="3171281"/>
            <a:ext cx="9773285" cy="394589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39090" marR="263525" indent="-314325">
              <a:lnSpc>
                <a:spcPct val="100400"/>
              </a:lnSpc>
              <a:spcBef>
                <a:spcPts val="95"/>
              </a:spcBef>
              <a:buChar char="•"/>
              <a:tabLst>
                <a:tab pos="339090" algn="l"/>
              </a:tabLst>
            </a:pPr>
            <a:r>
              <a:rPr sz="2300" b="0" dirty="0">
                <a:solidFill>
                  <a:srgbClr val="FFFFFF"/>
                </a:solidFill>
                <a:latin typeface="Gotham Book"/>
                <a:cs typeface="Gotham Book"/>
              </a:rPr>
              <a:t>The</a:t>
            </a:r>
            <a:r>
              <a:rPr sz="2300" b="0" spc="-100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300" b="0" dirty="0">
                <a:solidFill>
                  <a:srgbClr val="FFFFFF"/>
                </a:solidFill>
                <a:latin typeface="Gotham Book"/>
                <a:cs typeface="Gotham Book"/>
              </a:rPr>
              <a:t>client</a:t>
            </a:r>
            <a:r>
              <a:rPr sz="2300" b="0" spc="-100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300" b="0" spc="-10" dirty="0">
                <a:solidFill>
                  <a:srgbClr val="FFFFFF"/>
                </a:solidFill>
                <a:latin typeface="Gotham Book"/>
                <a:cs typeface="Gotham Book"/>
              </a:rPr>
              <a:t>submitted</a:t>
            </a:r>
            <a:r>
              <a:rPr sz="2300" b="0" spc="-95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300" b="0" dirty="0">
                <a:solidFill>
                  <a:srgbClr val="FFFFFF"/>
                </a:solidFill>
                <a:latin typeface="Gotham Book"/>
                <a:cs typeface="Gotham Book"/>
              </a:rPr>
              <a:t>an</a:t>
            </a:r>
            <a:r>
              <a:rPr sz="2300" b="0" spc="-100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300" b="0" spc="-10" dirty="0">
                <a:solidFill>
                  <a:srgbClr val="FFFFFF"/>
                </a:solidFill>
                <a:latin typeface="Gotham Book"/>
                <a:cs typeface="Gotham Book"/>
              </a:rPr>
              <a:t>original</a:t>
            </a:r>
            <a:r>
              <a:rPr sz="2300" b="0" spc="-100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300" b="0" dirty="0">
                <a:solidFill>
                  <a:srgbClr val="FFFFFF"/>
                </a:solidFill>
                <a:latin typeface="Gotham Book"/>
                <a:cs typeface="Gotham Book"/>
              </a:rPr>
              <a:t>design</a:t>
            </a:r>
            <a:r>
              <a:rPr sz="2300" b="0" spc="-95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300" b="0" spc="-10" dirty="0">
                <a:solidFill>
                  <a:srgbClr val="FFFFFF"/>
                </a:solidFill>
                <a:latin typeface="Gotham Book"/>
                <a:cs typeface="Gotham Book"/>
              </a:rPr>
              <a:t>inspired</a:t>
            </a:r>
            <a:r>
              <a:rPr sz="2300" b="0" spc="-100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300" b="0" dirty="0">
                <a:solidFill>
                  <a:srgbClr val="FFFFFF"/>
                </a:solidFill>
                <a:latin typeface="Gotham Book"/>
                <a:cs typeface="Gotham Book"/>
              </a:rPr>
              <a:t>by</a:t>
            </a:r>
            <a:r>
              <a:rPr sz="2300" b="0" spc="-100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300" b="0" dirty="0">
                <a:solidFill>
                  <a:srgbClr val="FFFFFF"/>
                </a:solidFill>
                <a:latin typeface="Gotham Book"/>
                <a:cs typeface="Gotham Book"/>
              </a:rPr>
              <a:t>the</a:t>
            </a:r>
            <a:r>
              <a:rPr sz="2300" b="0" spc="-95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300" b="0" spc="-10" dirty="0">
                <a:solidFill>
                  <a:srgbClr val="FFFFFF"/>
                </a:solidFill>
                <a:latin typeface="Gotham Book"/>
                <a:cs typeface="Gotham Book"/>
              </a:rPr>
              <a:t>standard </a:t>
            </a:r>
            <a:r>
              <a:rPr sz="2300" b="0" spc="-30" dirty="0">
                <a:solidFill>
                  <a:srgbClr val="FFFFFF"/>
                </a:solidFill>
                <a:latin typeface="Gotham Book"/>
                <a:cs typeface="Gotham Book"/>
              </a:rPr>
              <a:t>Exposure</a:t>
            </a:r>
            <a:r>
              <a:rPr sz="2025" b="0" spc="-44" baseline="30864" dirty="0">
                <a:solidFill>
                  <a:srgbClr val="FFFFFF"/>
                </a:solidFill>
                <a:latin typeface="Gotham Book"/>
                <a:cs typeface="Gotham Book"/>
              </a:rPr>
              <a:t>TM</a:t>
            </a:r>
            <a:r>
              <a:rPr sz="2025" b="0" spc="247" baseline="30864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300" b="0" dirty="0">
                <a:solidFill>
                  <a:srgbClr val="FFFFFF"/>
                </a:solidFill>
                <a:latin typeface="Gotham Book"/>
                <a:cs typeface="Gotham Book"/>
              </a:rPr>
              <a:t>beams</a:t>
            </a:r>
            <a:r>
              <a:rPr sz="2300" b="0" spc="-120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300" b="0" dirty="0">
                <a:solidFill>
                  <a:srgbClr val="FFFFFF"/>
                </a:solidFill>
                <a:latin typeface="Gotham Book"/>
                <a:cs typeface="Gotham Book"/>
              </a:rPr>
              <a:t>and</a:t>
            </a:r>
            <a:r>
              <a:rPr sz="2300" b="0" spc="-120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300" b="0" spc="-20" dirty="0">
                <a:solidFill>
                  <a:srgbClr val="FFFFFF"/>
                </a:solidFill>
                <a:latin typeface="Gotham Book"/>
                <a:cs typeface="Gotham Book"/>
              </a:rPr>
              <a:t>Level</a:t>
            </a:r>
            <a:r>
              <a:rPr sz="2300" b="0" spc="-120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300" b="0" spc="-10" dirty="0">
                <a:solidFill>
                  <a:srgbClr val="FFFFFF"/>
                </a:solidFill>
                <a:latin typeface="Gotham Book"/>
                <a:cs typeface="Gotham Book"/>
              </a:rPr>
              <a:t>Dune</a:t>
            </a:r>
            <a:r>
              <a:rPr sz="2025" b="0" spc="-15" baseline="30864" dirty="0">
                <a:solidFill>
                  <a:srgbClr val="FFFFFF"/>
                </a:solidFill>
                <a:latin typeface="Gotham Book"/>
                <a:cs typeface="Gotham Book"/>
              </a:rPr>
              <a:t>TM</a:t>
            </a:r>
            <a:r>
              <a:rPr sz="2025" b="0" spc="247" baseline="30864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300" b="0" spc="-10" dirty="0">
                <a:solidFill>
                  <a:srgbClr val="FFFFFF"/>
                </a:solidFill>
                <a:latin typeface="Gotham Book"/>
                <a:cs typeface="Gotham Book"/>
              </a:rPr>
              <a:t>Baffle.</a:t>
            </a:r>
            <a:endParaRPr sz="2300">
              <a:latin typeface="Gotham Book"/>
              <a:cs typeface="Gotham Book"/>
            </a:endParaRPr>
          </a:p>
          <a:p>
            <a:pPr marL="339090" marR="17780" indent="-314325">
              <a:lnSpc>
                <a:spcPct val="100400"/>
              </a:lnSpc>
              <a:spcBef>
                <a:spcPts val="1980"/>
              </a:spcBef>
              <a:buChar char="•"/>
              <a:tabLst>
                <a:tab pos="339090" algn="l"/>
              </a:tabLst>
            </a:pPr>
            <a:r>
              <a:rPr sz="2300" b="0" dirty="0">
                <a:solidFill>
                  <a:srgbClr val="FFFFFF"/>
                </a:solidFill>
                <a:latin typeface="Gotham Book"/>
                <a:cs typeface="Gotham Book"/>
              </a:rPr>
              <a:t>In</a:t>
            </a:r>
            <a:r>
              <a:rPr sz="2300" b="0" spc="-100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300" b="0" spc="-25" dirty="0">
                <a:solidFill>
                  <a:srgbClr val="FFFFFF"/>
                </a:solidFill>
                <a:latin typeface="Gotham Book"/>
                <a:cs typeface="Gotham Book"/>
              </a:rPr>
              <a:t>collaboration</a:t>
            </a:r>
            <a:r>
              <a:rPr sz="2300" b="0" spc="-85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300" b="0" dirty="0">
                <a:solidFill>
                  <a:srgbClr val="FFFFFF"/>
                </a:solidFill>
                <a:latin typeface="Gotham Book"/>
                <a:cs typeface="Gotham Book"/>
              </a:rPr>
              <a:t>with</a:t>
            </a:r>
            <a:r>
              <a:rPr sz="2300" b="0" spc="-90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300" b="0" dirty="0">
                <a:solidFill>
                  <a:srgbClr val="FFFFFF"/>
                </a:solidFill>
                <a:latin typeface="Gotham Book"/>
                <a:cs typeface="Gotham Book"/>
              </a:rPr>
              <a:t>our</a:t>
            </a:r>
            <a:r>
              <a:rPr sz="2300" b="0" spc="-85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300" b="0" dirty="0">
                <a:solidFill>
                  <a:srgbClr val="FFFFFF"/>
                </a:solidFill>
                <a:latin typeface="Gotham Book"/>
                <a:cs typeface="Gotham Book"/>
              </a:rPr>
              <a:t>design</a:t>
            </a:r>
            <a:r>
              <a:rPr sz="2300" b="0" spc="-85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300" b="0" dirty="0">
                <a:solidFill>
                  <a:srgbClr val="FFFFFF"/>
                </a:solidFill>
                <a:latin typeface="Gotham Book"/>
                <a:cs typeface="Gotham Book"/>
              </a:rPr>
              <a:t>team,</a:t>
            </a:r>
            <a:r>
              <a:rPr sz="2300" b="0" spc="-90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300" b="0" dirty="0">
                <a:solidFill>
                  <a:srgbClr val="FFFFFF"/>
                </a:solidFill>
                <a:latin typeface="Gotham Book"/>
                <a:cs typeface="Gotham Book"/>
              </a:rPr>
              <a:t>it</a:t>
            </a:r>
            <a:r>
              <a:rPr sz="2300" b="0" spc="-85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300" b="0" spc="-30" dirty="0">
                <a:solidFill>
                  <a:srgbClr val="FFFFFF"/>
                </a:solidFill>
                <a:latin typeface="Gotham Book"/>
                <a:cs typeface="Gotham Book"/>
              </a:rPr>
              <a:t>evolved</a:t>
            </a:r>
            <a:r>
              <a:rPr sz="2300" b="0" spc="-90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300" b="0" dirty="0">
                <a:solidFill>
                  <a:srgbClr val="FFFFFF"/>
                </a:solidFill>
                <a:latin typeface="Gotham Book"/>
                <a:cs typeface="Gotham Book"/>
              </a:rPr>
              <a:t>to</a:t>
            </a:r>
            <a:r>
              <a:rPr sz="2300" b="0" spc="-85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300" b="0" spc="-10" dirty="0">
                <a:solidFill>
                  <a:srgbClr val="FFFFFF"/>
                </a:solidFill>
                <a:latin typeface="Gotham Book"/>
                <a:cs typeface="Gotham Book"/>
              </a:rPr>
              <a:t>feature</a:t>
            </a:r>
            <a:r>
              <a:rPr sz="2300" b="0" spc="-85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300" b="0" spc="-10" dirty="0">
                <a:solidFill>
                  <a:srgbClr val="FFFFFF"/>
                </a:solidFill>
                <a:latin typeface="Gotham Book"/>
                <a:cs typeface="Gotham Book"/>
              </a:rPr>
              <a:t>longer </a:t>
            </a:r>
            <a:r>
              <a:rPr sz="2300" b="0" spc="-20" dirty="0">
                <a:solidFill>
                  <a:srgbClr val="FFFFFF"/>
                </a:solidFill>
                <a:latin typeface="Gotham Book"/>
                <a:cs typeface="Gotham Book"/>
              </a:rPr>
              <a:t>two-</a:t>
            </a:r>
            <a:r>
              <a:rPr sz="2300" b="0" spc="-10" dirty="0">
                <a:solidFill>
                  <a:srgbClr val="FFFFFF"/>
                </a:solidFill>
                <a:latin typeface="Gotham Book"/>
                <a:cs typeface="Gotham Book"/>
              </a:rPr>
              <a:t>directional</a:t>
            </a:r>
            <a:r>
              <a:rPr sz="2300" b="0" spc="-90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300" b="0" dirty="0">
                <a:solidFill>
                  <a:srgbClr val="FFFFFF"/>
                </a:solidFill>
                <a:latin typeface="Gotham Book"/>
                <a:cs typeface="Gotham Book"/>
              </a:rPr>
              <a:t>beams</a:t>
            </a:r>
            <a:r>
              <a:rPr sz="2300" b="0" spc="-85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300" b="0" dirty="0">
                <a:solidFill>
                  <a:srgbClr val="FFFFFF"/>
                </a:solidFill>
                <a:latin typeface="Gotham Book"/>
                <a:cs typeface="Gotham Book"/>
              </a:rPr>
              <a:t>and</a:t>
            </a:r>
            <a:r>
              <a:rPr sz="2300" b="0" spc="-85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300" b="0" dirty="0">
                <a:solidFill>
                  <a:srgbClr val="FFFFFF"/>
                </a:solidFill>
                <a:latin typeface="Gotham Book"/>
                <a:cs typeface="Gotham Book"/>
              </a:rPr>
              <a:t>the</a:t>
            </a:r>
            <a:r>
              <a:rPr sz="2300" b="0" spc="-90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300" b="0" spc="-20" dirty="0">
                <a:solidFill>
                  <a:srgbClr val="FFFFFF"/>
                </a:solidFill>
                <a:latin typeface="Gotham Book"/>
                <a:cs typeface="Gotham Book"/>
              </a:rPr>
              <a:t>Level</a:t>
            </a:r>
            <a:r>
              <a:rPr sz="2300" b="0" spc="-85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300" b="0" spc="-25" dirty="0">
                <a:solidFill>
                  <a:srgbClr val="FFFFFF"/>
                </a:solidFill>
                <a:latin typeface="Gotham Book"/>
                <a:cs typeface="Gotham Book"/>
              </a:rPr>
              <a:t>Glacier</a:t>
            </a:r>
            <a:r>
              <a:rPr sz="2025" b="0" spc="-37" baseline="30864" dirty="0">
                <a:solidFill>
                  <a:srgbClr val="FFFFFF"/>
                </a:solidFill>
                <a:latin typeface="Gotham Book"/>
                <a:cs typeface="Gotham Book"/>
              </a:rPr>
              <a:t>TM</a:t>
            </a:r>
            <a:r>
              <a:rPr sz="2025" b="0" spc="300" baseline="30864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300" b="0" dirty="0">
                <a:solidFill>
                  <a:srgbClr val="FFFFFF"/>
                </a:solidFill>
                <a:latin typeface="Gotham Book"/>
                <a:cs typeface="Gotham Book"/>
              </a:rPr>
              <a:t>baffle</a:t>
            </a:r>
            <a:r>
              <a:rPr sz="2300" b="0" spc="-85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300" b="0" dirty="0">
                <a:solidFill>
                  <a:srgbClr val="FFFFFF"/>
                </a:solidFill>
                <a:latin typeface="Gotham Book"/>
                <a:cs typeface="Gotham Book"/>
              </a:rPr>
              <a:t>to</a:t>
            </a:r>
            <a:r>
              <a:rPr sz="2300" b="0" spc="-90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300" b="0" spc="-10" dirty="0">
                <a:solidFill>
                  <a:srgbClr val="FFFFFF"/>
                </a:solidFill>
                <a:latin typeface="Gotham Book"/>
                <a:cs typeface="Gotham Book"/>
              </a:rPr>
              <a:t>better </a:t>
            </a:r>
            <a:r>
              <a:rPr sz="2300" b="0" spc="-20" dirty="0">
                <a:solidFill>
                  <a:srgbClr val="FFFFFF"/>
                </a:solidFill>
                <a:latin typeface="Gotham Book"/>
                <a:cs typeface="Gotham Book"/>
              </a:rPr>
              <a:t>simulate</a:t>
            </a:r>
            <a:r>
              <a:rPr sz="2300" b="0" spc="-100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300" b="0" spc="-10" dirty="0">
                <a:solidFill>
                  <a:srgbClr val="FFFFFF"/>
                </a:solidFill>
                <a:latin typeface="Gotham Book"/>
                <a:cs typeface="Gotham Book"/>
              </a:rPr>
              <a:t>waves.</a:t>
            </a:r>
            <a:endParaRPr sz="2300">
              <a:latin typeface="Gotham Book"/>
              <a:cs typeface="Gotham Book"/>
            </a:endParaRPr>
          </a:p>
          <a:p>
            <a:pPr marL="339090" marR="130810" indent="-314325">
              <a:lnSpc>
                <a:spcPct val="100400"/>
              </a:lnSpc>
              <a:spcBef>
                <a:spcPts val="1975"/>
              </a:spcBef>
              <a:buChar char="•"/>
              <a:tabLst>
                <a:tab pos="339090" algn="l"/>
              </a:tabLst>
            </a:pPr>
            <a:r>
              <a:rPr sz="2300" b="0" dirty="0">
                <a:solidFill>
                  <a:srgbClr val="FFFFFF"/>
                </a:solidFill>
                <a:latin typeface="Gotham Book"/>
                <a:cs typeface="Gotham Book"/>
              </a:rPr>
              <a:t>During</a:t>
            </a:r>
            <a:r>
              <a:rPr sz="2300" b="0" spc="-120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300" b="0" dirty="0">
                <a:solidFill>
                  <a:srgbClr val="FFFFFF"/>
                </a:solidFill>
                <a:latin typeface="Gotham Book"/>
                <a:cs typeface="Gotham Book"/>
              </a:rPr>
              <a:t>the</a:t>
            </a:r>
            <a:r>
              <a:rPr sz="2300" b="0" spc="-105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300" b="0" dirty="0">
                <a:solidFill>
                  <a:srgbClr val="FFFFFF"/>
                </a:solidFill>
                <a:latin typeface="Gotham Book"/>
                <a:cs typeface="Gotham Book"/>
              </a:rPr>
              <a:t>design</a:t>
            </a:r>
            <a:r>
              <a:rPr sz="2300" b="0" spc="-105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300" b="0" spc="-10" dirty="0">
                <a:solidFill>
                  <a:srgbClr val="FFFFFF"/>
                </a:solidFill>
                <a:latin typeface="Gotham Book"/>
                <a:cs typeface="Gotham Book"/>
              </a:rPr>
              <a:t>process,</a:t>
            </a:r>
            <a:r>
              <a:rPr sz="2300" b="0" spc="-105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300" b="0" spc="-20" dirty="0">
                <a:solidFill>
                  <a:srgbClr val="FFFFFF"/>
                </a:solidFill>
                <a:latin typeface="Gotham Book"/>
                <a:cs typeface="Gotham Book"/>
              </a:rPr>
              <a:t>installation</a:t>
            </a:r>
            <a:r>
              <a:rPr sz="2300" b="0" spc="-105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300" b="0" spc="-10" dirty="0">
                <a:solidFill>
                  <a:srgbClr val="FFFFFF"/>
                </a:solidFill>
                <a:latin typeface="Gotham Book"/>
                <a:cs typeface="Gotham Book"/>
              </a:rPr>
              <a:t>details</a:t>
            </a:r>
            <a:r>
              <a:rPr sz="2300" b="0" spc="-105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300" b="0" dirty="0">
                <a:solidFill>
                  <a:srgbClr val="FFFFFF"/>
                </a:solidFill>
                <a:latin typeface="Gotham Book"/>
                <a:cs typeface="Gotham Book"/>
              </a:rPr>
              <a:t>were</a:t>
            </a:r>
            <a:r>
              <a:rPr sz="2300" b="0" spc="-105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300" b="0" spc="-30" dirty="0">
                <a:solidFill>
                  <a:srgbClr val="FFFFFF"/>
                </a:solidFill>
                <a:latin typeface="Gotham Book"/>
                <a:cs typeface="Gotham Book"/>
              </a:rPr>
              <a:t>reviewed</a:t>
            </a:r>
            <a:r>
              <a:rPr sz="2300" b="0" spc="-105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300" b="0" spc="-25" dirty="0">
                <a:solidFill>
                  <a:srgbClr val="FFFFFF"/>
                </a:solidFill>
                <a:latin typeface="Gotham Book"/>
                <a:cs typeface="Gotham Book"/>
              </a:rPr>
              <a:t>and </a:t>
            </a:r>
            <a:r>
              <a:rPr sz="2300" b="0" dirty="0">
                <a:solidFill>
                  <a:srgbClr val="FFFFFF"/>
                </a:solidFill>
                <a:latin typeface="Gotham Book"/>
                <a:cs typeface="Gotham Book"/>
              </a:rPr>
              <a:t>the</a:t>
            </a:r>
            <a:r>
              <a:rPr sz="2300" b="0" spc="-85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300" b="0" spc="-10" dirty="0">
                <a:solidFill>
                  <a:srgbClr val="FFFFFF"/>
                </a:solidFill>
                <a:latin typeface="Gotham Book"/>
                <a:cs typeface="Gotham Book"/>
              </a:rPr>
              <a:t>solution</a:t>
            </a:r>
            <a:r>
              <a:rPr sz="2300" b="0" spc="-75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300" b="0" dirty="0">
                <a:solidFill>
                  <a:srgbClr val="FFFFFF"/>
                </a:solidFill>
                <a:latin typeface="Gotham Book"/>
                <a:cs typeface="Gotham Book"/>
              </a:rPr>
              <a:t>is</a:t>
            </a:r>
            <a:r>
              <a:rPr sz="2300" b="0" spc="-70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300" b="0" spc="-10" dirty="0">
                <a:solidFill>
                  <a:srgbClr val="FFFFFF"/>
                </a:solidFill>
                <a:latin typeface="Gotham Book"/>
                <a:cs typeface="Gotham Book"/>
              </a:rPr>
              <a:t>engineered</a:t>
            </a:r>
            <a:r>
              <a:rPr sz="2300" b="0" spc="-75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300" b="0" dirty="0">
                <a:solidFill>
                  <a:srgbClr val="FFFFFF"/>
                </a:solidFill>
                <a:latin typeface="Gotham Book"/>
                <a:cs typeface="Gotham Book"/>
              </a:rPr>
              <a:t>for</a:t>
            </a:r>
            <a:r>
              <a:rPr sz="2300" b="0" spc="-75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300" b="0" dirty="0">
                <a:solidFill>
                  <a:srgbClr val="FFFFFF"/>
                </a:solidFill>
                <a:latin typeface="Gotham Book"/>
                <a:cs typeface="Gotham Book"/>
              </a:rPr>
              <a:t>easy</a:t>
            </a:r>
            <a:r>
              <a:rPr sz="2300" b="0" spc="-70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300" b="0" spc="-10" dirty="0">
                <a:solidFill>
                  <a:srgbClr val="FFFFFF"/>
                </a:solidFill>
                <a:latin typeface="Gotham Book"/>
                <a:cs typeface="Gotham Book"/>
              </a:rPr>
              <a:t>implementation.</a:t>
            </a:r>
            <a:endParaRPr sz="2300">
              <a:latin typeface="Gotham Book"/>
              <a:cs typeface="Gotham Book"/>
            </a:endParaRPr>
          </a:p>
          <a:p>
            <a:pPr marL="339090" marR="628650" indent="-314325">
              <a:lnSpc>
                <a:spcPct val="100400"/>
              </a:lnSpc>
              <a:spcBef>
                <a:spcPts val="1980"/>
              </a:spcBef>
              <a:buChar char="•"/>
              <a:tabLst>
                <a:tab pos="339090" algn="l"/>
              </a:tabLst>
            </a:pPr>
            <a:r>
              <a:rPr sz="2300" b="0" dirty="0">
                <a:solidFill>
                  <a:srgbClr val="FFFFFF"/>
                </a:solidFill>
                <a:latin typeface="Gotham Book"/>
                <a:cs typeface="Gotham Book"/>
              </a:rPr>
              <a:t>Shop</a:t>
            </a:r>
            <a:r>
              <a:rPr sz="2300" b="0" spc="-105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300" b="0" spc="-20" dirty="0">
                <a:solidFill>
                  <a:srgbClr val="FFFFFF"/>
                </a:solidFill>
                <a:latin typeface="Gotham Book"/>
                <a:cs typeface="Gotham Book"/>
              </a:rPr>
              <a:t>drawings</a:t>
            </a:r>
            <a:r>
              <a:rPr sz="2300" b="0" spc="-105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300" b="0" dirty="0">
                <a:solidFill>
                  <a:srgbClr val="FFFFFF"/>
                </a:solidFill>
                <a:latin typeface="Gotham Book"/>
                <a:cs typeface="Gotham Book"/>
              </a:rPr>
              <a:t>were</a:t>
            </a:r>
            <a:r>
              <a:rPr sz="2300" b="0" spc="-105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300" b="0" spc="-10" dirty="0">
                <a:solidFill>
                  <a:srgbClr val="FFFFFF"/>
                </a:solidFill>
                <a:latin typeface="Gotham Book"/>
                <a:cs typeface="Gotham Book"/>
              </a:rPr>
              <a:t>created</a:t>
            </a:r>
            <a:r>
              <a:rPr sz="2300" b="0" spc="-105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300" b="0" dirty="0">
                <a:solidFill>
                  <a:srgbClr val="FFFFFF"/>
                </a:solidFill>
                <a:latin typeface="Gotham Book"/>
                <a:cs typeface="Gotham Book"/>
              </a:rPr>
              <a:t>to</a:t>
            </a:r>
            <a:r>
              <a:rPr sz="2300" b="0" spc="-105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300" b="0" dirty="0">
                <a:solidFill>
                  <a:srgbClr val="FFFFFF"/>
                </a:solidFill>
                <a:latin typeface="Gotham Book"/>
                <a:cs typeface="Gotham Book"/>
              </a:rPr>
              <a:t>depict</a:t>
            </a:r>
            <a:r>
              <a:rPr sz="2300" b="0" spc="-105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300" b="0" dirty="0">
                <a:solidFill>
                  <a:srgbClr val="FFFFFF"/>
                </a:solidFill>
                <a:latin typeface="Gotham Book"/>
                <a:cs typeface="Gotham Book"/>
              </a:rPr>
              <a:t>assembly</a:t>
            </a:r>
            <a:r>
              <a:rPr sz="2300" b="0" spc="-105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300" b="0" dirty="0">
                <a:solidFill>
                  <a:srgbClr val="FFFFFF"/>
                </a:solidFill>
                <a:latin typeface="Gotham Book"/>
                <a:cs typeface="Gotham Book"/>
              </a:rPr>
              <a:t>and</a:t>
            </a:r>
            <a:r>
              <a:rPr sz="2300" b="0" spc="-105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300" b="0" dirty="0">
                <a:solidFill>
                  <a:srgbClr val="FFFFFF"/>
                </a:solidFill>
                <a:latin typeface="Gotham Book"/>
                <a:cs typeface="Gotham Book"/>
              </a:rPr>
              <a:t>give</a:t>
            </a:r>
            <a:r>
              <a:rPr sz="2300" b="0" spc="-100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300" b="0" spc="-25" dirty="0">
                <a:solidFill>
                  <a:srgbClr val="FFFFFF"/>
                </a:solidFill>
                <a:latin typeface="Gotham Book"/>
                <a:cs typeface="Gotham Book"/>
              </a:rPr>
              <a:t>the </a:t>
            </a:r>
            <a:r>
              <a:rPr sz="2300" b="0" dirty="0">
                <a:solidFill>
                  <a:srgbClr val="FFFFFF"/>
                </a:solidFill>
                <a:latin typeface="Gotham Book"/>
                <a:cs typeface="Gotham Book"/>
              </a:rPr>
              <a:t>general</a:t>
            </a:r>
            <a:r>
              <a:rPr sz="2300" b="0" spc="-114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300" b="0" spc="-20" dirty="0">
                <a:solidFill>
                  <a:srgbClr val="FFFFFF"/>
                </a:solidFill>
                <a:latin typeface="Gotham Book"/>
                <a:cs typeface="Gotham Book"/>
              </a:rPr>
              <a:t>contractor</a:t>
            </a:r>
            <a:r>
              <a:rPr sz="2300" b="0" spc="-105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300" b="0" spc="-30" dirty="0">
                <a:solidFill>
                  <a:srgbClr val="FFFFFF"/>
                </a:solidFill>
                <a:latin typeface="Gotham Book"/>
                <a:cs typeface="Gotham Book"/>
              </a:rPr>
              <a:t>step-</a:t>
            </a:r>
            <a:r>
              <a:rPr sz="2300" b="0" spc="-65" dirty="0">
                <a:solidFill>
                  <a:srgbClr val="FFFFFF"/>
                </a:solidFill>
                <a:latin typeface="Gotham Book"/>
                <a:cs typeface="Gotham Book"/>
              </a:rPr>
              <a:t>by-</a:t>
            </a:r>
            <a:r>
              <a:rPr sz="2300" b="0" dirty="0">
                <a:solidFill>
                  <a:srgbClr val="FFFFFF"/>
                </a:solidFill>
                <a:latin typeface="Gotham Book"/>
                <a:cs typeface="Gotham Book"/>
              </a:rPr>
              <a:t>step</a:t>
            </a:r>
            <a:r>
              <a:rPr sz="2300" b="0" spc="-105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300" b="0" spc="-10" dirty="0">
                <a:solidFill>
                  <a:srgbClr val="FFFFFF"/>
                </a:solidFill>
                <a:latin typeface="Gotham Book"/>
                <a:cs typeface="Gotham Book"/>
              </a:rPr>
              <a:t>instructions</a:t>
            </a:r>
            <a:r>
              <a:rPr sz="2300" b="0" spc="-105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300" b="0" dirty="0">
                <a:solidFill>
                  <a:srgbClr val="FFFFFF"/>
                </a:solidFill>
                <a:latin typeface="Gotham Book"/>
                <a:cs typeface="Gotham Book"/>
              </a:rPr>
              <a:t>for</a:t>
            </a:r>
            <a:r>
              <a:rPr sz="2300" b="0" spc="-100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300" b="0" spc="-10" dirty="0">
                <a:solidFill>
                  <a:srgbClr val="FFFFFF"/>
                </a:solidFill>
                <a:latin typeface="Gotham Book"/>
                <a:cs typeface="Gotham Book"/>
              </a:rPr>
              <a:t>installation.</a:t>
            </a:r>
            <a:endParaRPr sz="2300">
              <a:latin typeface="Gotham Book"/>
              <a:cs typeface="Gotham Book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455453" y="2659605"/>
            <a:ext cx="11601740" cy="62825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3350378" y="0"/>
            <a:ext cx="6753710" cy="3643868"/>
          </a:xfrm>
          <a:prstGeom prst="rect">
            <a:avLst/>
          </a:prstGeom>
        </p:spPr>
      </p:pic>
      <p:grpSp>
        <p:nvGrpSpPr>
          <p:cNvPr id="6" name="object 6"/>
          <p:cNvGrpSpPr/>
          <p:nvPr/>
        </p:nvGrpSpPr>
        <p:grpSpPr>
          <a:xfrm>
            <a:off x="13350378" y="3832354"/>
            <a:ext cx="6753859" cy="3644265"/>
            <a:chOff x="13350378" y="3832354"/>
            <a:chExt cx="6753859" cy="3644265"/>
          </a:xfrm>
        </p:grpSpPr>
        <p:sp>
          <p:nvSpPr>
            <p:cNvPr id="7" name="object 7"/>
            <p:cNvSpPr/>
            <p:nvPr/>
          </p:nvSpPr>
          <p:spPr>
            <a:xfrm>
              <a:off x="13350378" y="3832354"/>
              <a:ext cx="6753859" cy="3644265"/>
            </a:xfrm>
            <a:custGeom>
              <a:avLst/>
              <a:gdLst/>
              <a:ahLst/>
              <a:cxnLst/>
              <a:rect l="l" t="t" r="r" b="b"/>
              <a:pathLst>
                <a:path w="6753859" h="3644265">
                  <a:moveTo>
                    <a:pt x="6753710" y="0"/>
                  </a:moveTo>
                  <a:lnTo>
                    <a:pt x="0" y="0"/>
                  </a:lnTo>
                  <a:lnTo>
                    <a:pt x="0" y="3643857"/>
                  </a:lnTo>
                  <a:lnTo>
                    <a:pt x="6753710" y="3643857"/>
                  </a:lnTo>
                  <a:lnTo>
                    <a:pt x="675371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3350378" y="4052232"/>
              <a:ext cx="6753710" cy="3423979"/>
            </a:xfrm>
            <a:prstGeom prst="rect">
              <a:avLst/>
            </a:prstGeom>
          </p:spPr>
        </p:pic>
      </p:grpSp>
      <p:grpSp>
        <p:nvGrpSpPr>
          <p:cNvPr id="9" name="object 9"/>
          <p:cNvGrpSpPr/>
          <p:nvPr/>
        </p:nvGrpSpPr>
        <p:grpSpPr>
          <a:xfrm>
            <a:off x="13350378" y="7664687"/>
            <a:ext cx="6753859" cy="3644265"/>
            <a:chOff x="13350378" y="7664687"/>
            <a:chExt cx="6753859" cy="3644265"/>
          </a:xfrm>
        </p:grpSpPr>
        <p:sp>
          <p:nvSpPr>
            <p:cNvPr id="10" name="object 10"/>
            <p:cNvSpPr/>
            <p:nvPr/>
          </p:nvSpPr>
          <p:spPr>
            <a:xfrm>
              <a:off x="13350378" y="7664687"/>
              <a:ext cx="6753859" cy="3644265"/>
            </a:xfrm>
            <a:custGeom>
              <a:avLst/>
              <a:gdLst/>
              <a:ahLst/>
              <a:cxnLst/>
              <a:rect l="l" t="t" r="r" b="b"/>
              <a:pathLst>
                <a:path w="6753859" h="3644265">
                  <a:moveTo>
                    <a:pt x="6753710" y="0"/>
                  </a:moveTo>
                  <a:lnTo>
                    <a:pt x="0" y="0"/>
                  </a:lnTo>
                  <a:lnTo>
                    <a:pt x="0" y="3643868"/>
                  </a:lnTo>
                  <a:lnTo>
                    <a:pt x="6753710" y="3643868"/>
                  </a:lnTo>
                  <a:lnTo>
                    <a:pt x="675371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3570267" y="7755735"/>
              <a:ext cx="6313943" cy="3461782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455453" y="0"/>
            <a:ext cx="18648680" cy="11308715"/>
            <a:chOff x="1455453" y="0"/>
            <a:chExt cx="18648680" cy="1130871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455453" y="2637207"/>
              <a:ext cx="11601740" cy="62825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146287" y="0"/>
              <a:ext cx="9957801" cy="11308556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905">
              <a:lnSpc>
                <a:spcPct val="100000"/>
              </a:lnSpc>
              <a:spcBef>
                <a:spcPts val="120"/>
              </a:spcBef>
            </a:pPr>
            <a:r>
              <a:rPr spc="-114" dirty="0"/>
              <a:t>HIGHLIGHTS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1631228" y="3148886"/>
            <a:ext cx="7605395" cy="289052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26390" indent="-313690">
              <a:lnSpc>
                <a:spcPct val="100000"/>
              </a:lnSpc>
              <a:spcBef>
                <a:spcPts val="105"/>
              </a:spcBef>
              <a:buChar char="•"/>
              <a:tabLst>
                <a:tab pos="326390" algn="l"/>
              </a:tabLst>
            </a:pPr>
            <a:r>
              <a:rPr sz="2300" b="0" dirty="0">
                <a:solidFill>
                  <a:srgbClr val="FFFFFF"/>
                </a:solidFill>
                <a:latin typeface="Gotham Book"/>
                <a:cs typeface="Gotham Book"/>
              </a:rPr>
              <a:t>Helped</a:t>
            </a:r>
            <a:r>
              <a:rPr sz="2300" b="0" spc="-85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300" b="0" spc="-20" dirty="0">
                <a:solidFill>
                  <a:srgbClr val="FFFFFF"/>
                </a:solidFill>
                <a:latin typeface="Gotham Book"/>
                <a:cs typeface="Gotham Book"/>
              </a:rPr>
              <a:t>avoid</a:t>
            </a:r>
            <a:r>
              <a:rPr sz="2300" b="0" spc="-80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300" b="0" dirty="0">
                <a:solidFill>
                  <a:srgbClr val="FFFFFF"/>
                </a:solidFill>
                <a:latin typeface="Gotham Book"/>
                <a:cs typeface="Gotham Book"/>
              </a:rPr>
              <a:t>a</a:t>
            </a:r>
            <a:r>
              <a:rPr sz="2300" b="0" spc="-80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300" b="0" dirty="0">
                <a:solidFill>
                  <a:srgbClr val="FFFFFF"/>
                </a:solidFill>
                <a:latin typeface="Gotham Book"/>
                <a:cs typeface="Gotham Book"/>
              </a:rPr>
              <a:t>standard</a:t>
            </a:r>
            <a:r>
              <a:rPr sz="2300" b="0" spc="-80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300" b="0" spc="-25" dirty="0">
                <a:solidFill>
                  <a:srgbClr val="FFFFFF"/>
                </a:solidFill>
                <a:latin typeface="Gotham Book"/>
                <a:cs typeface="Gotham Book"/>
              </a:rPr>
              <a:t>grid-</a:t>
            </a:r>
            <a:r>
              <a:rPr sz="2300" b="0" spc="-10" dirty="0">
                <a:solidFill>
                  <a:srgbClr val="FFFFFF"/>
                </a:solidFill>
                <a:latin typeface="Gotham Book"/>
                <a:cs typeface="Gotham Book"/>
              </a:rPr>
              <a:t>ceiling.</a:t>
            </a:r>
            <a:endParaRPr sz="2300">
              <a:latin typeface="Gotham Book"/>
              <a:cs typeface="Gotham Book"/>
            </a:endParaRPr>
          </a:p>
          <a:p>
            <a:pPr marL="326390" marR="575310" indent="-314325">
              <a:lnSpc>
                <a:spcPct val="100400"/>
              </a:lnSpc>
              <a:spcBef>
                <a:spcPts val="1980"/>
              </a:spcBef>
              <a:buChar char="•"/>
              <a:tabLst>
                <a:tab pos="326390" algn="l"/>
              </a:tabLst>
            </a:pPr>
            <a:r>
              <a:rPr sz="2300" b="0" spc="-20" dirty="0">
                <a:solidFill>
                  <a:srgbClr val="FFFFFF"/>
                </a:solidFill>
                <a:latin typeface="Gotham Book"/>
                <a:cs typeface="Gotham Book"/>
              </a:rPr>
              <a:t>Complimented</a:t>
            </a:r>
            <a:r>
              <a:rPr sz="2300" b="0" spc="-70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300" b="0" dirty="0">
                <a:solidFill>
                  <a:srgbClr val="FFFFFF"/>
                </a:solidFill>
                <a:latin typeface="Gotham Book"/>
                <a:cs typeface="Gotham Book"/>
              </a:rPr>
              <a:t>Inis</a:t>
            </a:r>
            <a:r>
              <a:rPr sz="2300" b="0" spc="-70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300" b="0" dirty="0">
                <a:solidFill>
                  <a:srgbClr val="FFFFFF"/>
                </a:solidFill>
                <a:latin typeface="Gotham Book"/>
                <a:cs typeface="Gotham Book"/>
              </a:rPr>
              <a:t>with</a:t>
            </a:r>
            <a:r>
              <a:rPr sz="2300" b="0" spc="-70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300" b="0" dirty="0">
                <a:solidFill>
                  <a:srgbClr val="FFFFFF"/>
                </a:solidFill>
                <a:latin typeface="Gotham Book"/>
                <a:cs typeface="Gotham Book"/>
              </a:rPr>
              <a:t>a</a:t>
            </a:r>
            <a:r>
              <a:rPr sz="2300" b="0" spc="-70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300" b="0" dirty="0">
                <a:solidFill>
                  <a:srgbClr val="FFFFFF"/>
                </a:solidFill>
                <a:latin typeface="Gotham Book"/>
                <a:cs typeface="Gotham Book"/>
              </a:rPr>
              <a:t>one-</a:t>
            </a:r>
            <a:r>
              <a:rPr sz="2300" b="0" spc="-75" dirty="0">
                <a:solidFill>
                  <a:srgbClr val="FFFFFF"/>
                </a:solidFill>
                <a:latin typeface="Gotham Book"/>
                <a:cs typeface="Gotham Book"/>
              </a:rPr>
              <a:t>of-</a:t>
            </a:r>
            <a:r>
              <a:rPr sz="2300" b="0" spc="-10" dirty="0">
                <a:solidFill>
                  <a:srgbClr val="FFFFFF"/>
                </a:solidFill>
                <a:latin typeface="Gotham Book"/>
                <a:cs typeface="Gotham Book"/>
              </a:rPr>
              <a:t>a-</a:t>
            </a:r>
            <a:r>
              <a:rPr sz="2300" b="0" dirty="0">
                <a:solidFill>
                  <a:srgbClr val="FFFFFF"/>
                </a:solidFill>
                <a:latin typeface="Gotham Book"/>
                <a:cs typeface="Gotham Book"/>
              </a:rPr>
              <a:t>kind,</a:t>
            </a:r>
            <a:r>
              <a:rPr sz="2300" b="0" spc="-65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300" b="0" spc="-10" dirty="0">
                <a:solidFill>
                  <a:srgbClr val="FFFFFF"/>
                </a:solidFill>
                <a:latin typeface="Gotham Book"/>
                <a:cs typeface="Gotham Book"/>
              </a:rPr>
              <a:t>brand </a:t>
            </a:r>
            <a:r>
              <a:rPr sz="2300" b="0" spc="-20" dirty="0">
                <a:solidFill>
                  <a:srgbClr val="FFFFFF"/>
                </a:solidFill>
                <a:latin typeface="Gotham Book"/>
                <a:cs typeface="Gotham Book"/>
              </a:rPr>
              <a:t>consistent</a:t>
            </a:r>
            <a:r>
              <a:rPr sz="2300" b="0" spc="-135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300" b="0" dirty="0">
                <a:solidFill>
                  <a:srgbClr val="FFFFFF"/>
                </a:solidFill>
                <a:latin typeface="Gotham Book"/>
                <a:cs typeface="Gotham Book"/>
              </a:rPr>
              <a:t>visual</a:t>
            </a:r>
            <a:r>
              <a:rPr sz="2300" b="0" spc="-130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300" b="0" spc="-10" dirty="0">
                <a:solidFill>
                  <a:srgbClr val="FFFFFF"/>
                </a:solidFill>
                <a:latin typeface="Gotham Book"/>
                <a:cs typeface="Gotham Book"/>
              </a:rPr>
              <a:t>statement.</a:t>
            </a:r>
            <a:endParaRPr sz="2300">
              <a:latin typeface="Gotham Book"/>
              <a:cs typeface="Gotham Book"/>
            </a:endParaRPr>
          </a:p>
          <a:p>
            <a:pPr marL="326390" indent="-313690">
              <a:lnSpc>
                <a:spcPct val="100000"/>
              </a:lnSpc>
              <a:spcBef>
                <a:spcPts val="1990"/>
              </a:spcBef>
              <a:buChar char="•"/>
              <a:tabLst>
                <a:tab pos="326390" algn="l"/>
              </a:tabLst>
            </a:pPr>
            <a:r>
              <a:rPr sz="2300" b="0" spc="-50" dirty="0">
                <a:solidFill>
                  <a:srgbClr val="FFFFFF"/>
                </a:solidFill>
                <a:latin typeface="Gotham Book"/>
                <a:cs typeface="Gotham Book"/>
              </a:rPr>
              <a:t>Improved</a:t>
            </a:r>
            <a:r>
              <a:rPr sz="2300" b="0" spc="-120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300" b="0" spc="-35" dirty="0">
                <a:solidFill>
                  <a:srgbClr val="FFFFFF"/>
                </a:solidFill>
                <a:latin typeface="Gotham Book"/>
                <a:cs typeface="Gotham Book"/>
              </a:rPr>
              <a:t>acoustics,</a:t>
            </a:r>
            <a:r>
              <a:rPr sz="2300" b="0" spc="-105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300" b="0" spc="-35" dirty="0">
                <a:solidFill>
                  <a:srgbClr val="FFFFFF"/>
                </a:solidFill>
                <a:latin typeface="Gotham Book"/>
                <a:cs typeface="Gotham Book"/>
              </a:rPr>
              <a:t>cutting</a:t>
            </a:r>
            <a:r>
              <a:rPr sz="2300" b="0" spc="-105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300" b="0" spc="-25" dirty="0">
                <a:solidFill>
                  <a:srgbClr val="FFFFFF"/>
                </a:solidFill>
                <a:latin typeface="Gotham Book"/>
                <a:cs typeface="Gotham Book"/>
              </a:rPr>
              <a:t>down</a:t>
            </a:r>
            <a:r>
              <a:rPr sz="2300" b="0" spc="-105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300" b="0" dirty="0">
                <a:solidFill>
                  <a:srgbClr val="FFFFFF"/>
                </a:solidFill>
                <a:latin typeface="Gotham Book"/>
                <a:cs typeface="Gotham Book"/>
              </a:rPr>
              <a:t>on</a:t>
            </a:r>
            <a:r>
              <a:rPr sz="2300" b="0" spc="-105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300" b="0" spc="-35" dirty="0">
                <a:solidFill>
                  <a:srgbClr val="FFFFFF"/>
                </a:solidFill>
                <a:latin typeface="Gotham Book"/>
                <a:cs typeface="Gotham Book"/>
              </a:rPr>
              <a:t>reverberation.</a:t>
            </a:r>
            <a:endParaRPr sz="2300">
              <a:latin typeface="Gotham Book"/>
              <a:cs typeface="Gotham Book"/>
            </a:endParaRPr>
          </a:p>
          <a:p>
            <a:pPr marL="326390" marR="636905" indent="-314325">
              <a:lnSpc>
                <a:spcPct val="100400"/>
              </a:lnSpc>
              <a:spcBef>
                <a:spcPts val="1975"/>
              </a:spcBef>
              <a:buChar char="•"/>
              <a:tabLst>
                <a:tab pos="326390" algn="l"/>
              </a:tabLst>
            </a:pPr>
            <a:r>
              <a:rPr sz="2300" b="0" spc="-20" dirty="0">
                <a:solidFill>
                  <a:srgbClr val="FFFFFF"/>
                </a:solidFill>
                <a:latin typeface="Gotham Book"/>
                <a:cs typeface="Gotham Book"/>
              </a:rPr>
              <a:t>Materials</a:t>
            </a:r>
            <a:r>
              <a:rPr sz="2300" b="0" spc="-120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300" b="0" dirty="0">
                <a:solidFill>
                  <a:srgbClr val="FFFFFF"/>
                </a:solidFill>
                <a:latin typeface="Gotham Book"/>
                <a:cs typeface="Gotham Book"/>
              </a:rPr>
              <a:t>aligned</a:t>
            </a:r>
            <a:r>
              <a:rPr sz="2300" b="0" spc="-120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300" b="0" dirty="0">
                <a:solidFill>
                  <a:srgbClr val="FFFFFF"/>
                </a:solidFill>
                <a:latin typeface="Gotham Book"/>
                <a:cs typeface="Gotham Book"/>
              </a:rPr>
              <a:t>with</a:t>
            </a:r>
            <a:r>
              <a:rPr sz="2300" b="0" spc="-120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300" b="0" dirty="0">
                <a:solidFill>
                  <a:srgbClr val="FFFFFF"/>
                </a:solidFill>
                <a:latin typeface="Gotham Book"/>
                <a:cs typeface="Gotham Book"/>
              </a:rPr>
              <a:t>the</a:t>
            </a:r>
            <a:r>
              <a:rPr sz="2300" b="0" spc="-120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300" b="0" dirty="0">
                <a:solidFill>
                  <a:srgbClr val="FFFFFF"/>
                </a:solidFill>
                <a:latin typeface="Gotham Book"/>
                <a:cs typeface="Gotham Book"/>
              </a:rPr>
              <a:t>clients</a:t>
            </a:r>
            <a:r>
              <a:rPr sz="2300" b="0" spc="-120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300" b="0" spc="-10" dirty="0">
                <a:solidFill>
                  <a:srgbClr val="FFFFFF"/>
                </a:solidFill>
                <a:latin typeface="Gotham Book"/>
                <a:cs typeface="Gotham Book"/>
              </a:rPr>
              <a:t>sustainability </a:t>
            </a:r>
            <a:r>
              <a:rPr sz="2300" b="0" dirty="0">
                <a:solidFill>
                  <a:srgbClr val="FFFFFF"/>
                </a:solidFill>
                <a:latin typeface="Gotham Book"/>
                <a:cs typeface="Gotham Book"/>
              </a:rPr>
              <a:t>values</a:t>
            </a:r>
            <a:r>
              <a:rPr sz="2300" b="0" spc="-80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300" b="0" dirty="0">
                <a:solidFill>
                  <a:srgbClr val="FFFFFF"/>
                </a:solidFill>
                <a:latin typeface="Gotham Book"/>
                <a:cs typeface="Gotham Book"/>
              </a:rPr>
              <a:t>and</a:t>
            </a:r>
            <a:r>
              <a:rPr sz="2300" b="0" spc="-80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300" b="0" spc="-10" dirty="0">
                <a:solidFill>
                  <a:srgbClr val="FFFFFF"/>
                </a:solidFill>
                <a:latin typeface="Gotham Book"/>
                <a:cs typeface="Gotham Book"/>
              </a:rPr>
              <a:t>goals.</a:t>
            </a:r>
            <a:endParaRPr sz="2300">
              <a:latin typeface="Gotham Book"/>
              <a:cs typeface="Gotham Book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957811" cy="6219705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146287" y="0"/>
            <a:ext cx="9957801" cy="6219705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1453223" y="6840280"/>
            <a:ext cx="3473450" cy="115633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7400" b="0" spc="-65" dirty="0">
                <a:solidFill>
                  <a:srgbClr val="FFFFFF"/>
                </a:solidFill>
                <a:latin typeface="MontereyFLF"/>
                <a:cs typeface="MontereyFLF"/>
              </a:rPr>
              <a:t>REUNION</a:t>
            </a:r>
            <a:endParaRPr sz="7400">
              <a:latin typeface="MontereyFLF"/>
              <a:cs typeface="MontereyFLF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628999" y="8678967"/>
            <a:ext cx="6216650" cy="15836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39090" indent="-313690">
              <a:lnSpc>
                <a:spcPct val="100000"/>
              </a:lnSpc>
              <a:spcBef>
                <a:spcPts val="105"/>
              </a:spcBef>
              <a:buChar char="•"/>
              <a:tabLst>
                <a:tab pos="339090" algn="l"/>
              </a:tabLst>
            </a:pPr>
            <a:r>
              <a:rPr sz="2300" b="0" dirty="0">
                <a:solidFill>
                  <a:srgbClr val="FFFFFF"/>
                </a:solidFill>
                <a:latin typeface="Gotham Book"/>
                <a:cs typeface="Gotham Book"/>
              </a:rPr>
              <a:t>Partnered</a:t>
            </a:r>
            <a:r>
              <a:rPr sz="2300" b="0" spc="-100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300" b="0" dirty="0">
                <a:solidFill>
                  <a:srgbClr val="FFFFFF"/>
                </a:solidFill>
                <a:latin typeface="Gotham Book"/>
                <a:cs typeface="Gotham Book"/>
              </a:rPr>
              <a:t>with</a:t>
            </a:r>
            <a:r>
              <a:rPr sz="2300" b="0" spc="-85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300" b="0" dirty="0">
                <a:solidFill>
                  <a:srgbClr val="FFFFFF"/>
                </a:solidFill>
                <a:latin typeface="Gotham Book"/>
                <a:cs typeface="Gotham Book"/>
              </a:rPr>
              <a:t>Knauer</a:t>
            </a:r>
            <a:r>
              <a:rPr sz="2300" b="0" spc="-90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300" b="0" dirty="0">
                <a:solidFill>
                  <a:srgbClr val="FFFFFF"/>
                </a:solidFill>
                <a:latin typeface="Gotham Book"/>
                <a:cs typeface="Gotham Book"/>
              </a:rPr>
              <a:t>and</a:t>
            </a:r>
            <a:r>
              <a:rPr sz="2300" b="0" spc="-85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300" b="0" dirty="0">
                <a:solidFill>
                  <a:srgbClr val="FFFFFF"/>
                </a:solidFill>
                <a:latin typeface="Gotham Book"/>
                <a:cs typeface="Gotham Book"/>
              </a:rPr>
              <a:t>Chas</a:t>
            </a:r>
            <a:r>
              <a:rPr sz="2300" b="0" spc="-85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300" b="0" spc="-10" dirty="0">
                <a:solidFill>
                  <a:srgbClr val="FFFFFF"/>
                </a:solidFill>
                <a:latin typeface="Gotham Book"/>
                <a:cs typeface="Gotham Book"/>
              </a:rPr>
              <a:t>Bender.</a:t>
            </a:r>
            <a:endParaRPr sz="2300">
              <a:latin typeface="Gotham Book"/>
              <a:cs typeface="Gotham Book"/>
            </a:endParaRPr>
          </a:p>
          <a:p>
            <a:pPr marL="339090" indent="-313690">
              <a:lnSpc>
                <a:spcPct val="100000"/>
              </a:lnSpc>
              <a:spcBef>
                <a:spcPts val="1989"/>
              </a:spcBef>
              <a:buChar char="•"/>
              <a:tabLst>
                <a:tab pos="339090" algn="l"/>
              </a:tabLst>
            </a:pPr>
            <a:r>
              <a:rPr sz="2300" b="0" dirty="0">
                <a:solidFill>
                  <a:srgbClr val="FFFFFF"/>
                </a:solidFill>
                <a:latin typeface="Gotham Book"/>
                <a:cs typeface="Gotham Book"/>
              </a:rPr>
              <a:t>1,000</a:t>
            </a:r>
            <a:r>
              <a:rPr sz="2300" b="0" spc="-100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300" b="0" dirty="0">
                <a:solidFill>
                  <a:srgbClr val="FFFFFF"/>
                </a:solidFill>
                <a:latin typeface="Gotham Book"/>
                <a:cs typeface="Gotham Book"/>
              </a:rPr>
              <a:t>square</a:t>
            </a:r>
            <a:r>
              <a:rPr sz="2300" b="0" spc="-85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300" b="0" dirty="0">
                <a:solidFill>
                  <a:srgbClr val="FFFFFF"/>
                </a:solidFill>
                <a:latin typeface="Gotham Book"/>
                <a:cs typeface="Gotham Book"/>
              </a:rPr>
              <a:t>foot</a:t>
            </a:r>
            <a:r>
              <a:rPr sz="2300" b="0" spc="-85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300" b="0" dirty="0">
                <a:solidFill>
                  <a:srgbClr val="FFFFFF"/>
                </a:solidFill>
                <a:latin typeface="Gotham Book"/>
                <a:cs typeface="Gotham Book"/>
              </a:rPr>
              <a:t>dining</a:t>
            </a:r>
            <a:r>
              <a:rPr sz="2300" b="0" spc="-85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300" b="0" spc="-10" dirty="0">
                <a:solidFill>
                  <a:srgbClr val="FFFFFF"/>
                </a:solidFill>
                <a:latin typeface="Gotham Book"/>
                <a:cs typeface="Gotham Book"/>
              </a:rPr>
              <a:t>room.</a:t>
            </a:r>
            <a:endParaRPr sz="2300">
              <a:latin typeface="Gotham Book"/>
              <a:cs typeface="Gotham Book"/>
            </a:endParaRPr>
          </a:p>
          <a:p>
            <a:pPr marL="339090" indent="-313690">
              <a:lnSpc>
                <a:spcPct val="100000"/>
              </a:lnSpc>
              <a:spcBef>
                <a:spcPts val="1989"/>
              </a:spcBef>
              <a:buChar char="•"/>
              <a:tabLst>
                <a:tab pos="339090" algn="l"/>
              </a:tabLst>
            </a:pPr>
            <a:r>
              <a:rPr sz="2300" b="0" dirty="0">
                <a:solidFill>
                  <a:srgbClr val="FFFFFF"/>
                </a:solidFill>
                <a:latin typeface="Gotham Book"/>
                <a:cs typeface="Gotham Book"/>
              </a:rPr>
              <a:t>Custom</a:t>
            </a:r>
            <a:r>
              <a:rPr sz="2300" b="0" spc="-70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300" b="0" spc="-45" dirty="0">
                <a:solidFill>
                  <a:srgbClr val="FFFFFF"/>
                </a:solidFill>
                <a:latin typeface="Gotham Book"/>
                <a:cs typeface="Gotham Book"/>
              </a:rPr>
              <a:t>Acusti-</a:t>
            </a:r>
            <a:r>
              <a:rPr sz="2300" b="0" dirty="0">
                <a:solidFill>
                  <a:srgbClr val="FFFFFF"/>
                </a:solidFill>
                <a:latin typeface="Gotham Book"/>
                <a:cs typeface="Gotham Book"/>
              </a:rPr>
              <a:t>fi</a:t>
            </a:r>
            <a:r>
              <a:rPr sz="2025" b="0" baseline="30864" dirty="0">
                <a:solidFill>
                  <a:srgbClr val="FFFFFF"/>
                </a:solidFill>
                <a:latin typeface="Gotham Book"/>
                <a:cs typeface="Gotham Book"/>
              </a:rPr>
              <a:t>TM</a:t>
            </a:r>
            <a:r>
              <a:rPr sz="2025" b="0" spc="330" baseline="30864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300" b="0" dirty="0">
                <a:solidFill>
                  <a:srgbClr val="FFFFFF"/>
                </a:solidFill>
                <a:latin typeface="Gotham Book"/>
                <a:cs typeface="Gotham Book"/>
              </a:rPr>
              <a:t>beams</a:t>
            </a:r>
            <a:r>
              <a:rPr sz="2300" b="0" spc="-65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300" b="0" dirty="0">
                <a:solidFill>
                  <a:srgbClr val="FFFFFF"/>
                </a:solidFill>
                <a:latin typeface="Gotham Book"/>
                <a:cs typeface="Gotham Book"/>
              </a:rPr>
              <a:t>and</a:t>
            </a:r>
            <a:r>
              <a:rPr sz="2300" b="0" spc="-65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300" b="0" spc="-10" dirty="0">
                <a:solidFill>
                  <a:srgbClr val="FFFFFF"/>
                </a:solidFill>
                <a:latin typeface="Gotham Book"/>
                <a:cs typeface="Gotham Book"/>
              </a:rPr>
              <a:t>panels.</a:t>
            </a:r>
            <a:endParaRPr sz="2300">
              <a:latin typeface="Gotham Book"/>
              <a:cs typeface="Gotham Book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0709433" y="8679050"/>
            <a:ext cx="5173345" cy="98044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26390" indent="-313690">
              <a:lnSpc>
                <a:spcPct val="100000"/>
              </a:lnSpc>
              <a:spcBef>
                <a:spcPts val="105"/>
              </a:spcBef>
              <a:buChar char="•"/>
              <a:tabLst>
                <a:tab pos="326390" algn="l"/>
              </a:tabLst>
            </a:pPr>
            <a:r>
              <a:rPr sz="2300" b="0" dirty="0">
                <a:solidFill>
                  <a:srgbClr val="FFFFFF"/>
                </a:solidFill>
                <a:latin typeface="Gotham Book"/>
                <a:cs typeface="Gotham Book"/>
              </a:rPr>
              <a:t>Custom</a:t>
            </a:r>
            <a:r>
              <a:rPr sz="2300" b="0" spc="-125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300" b="0" spc="-10" dirty="0">
                <a:solidFill>
                  <a:srgbClr val="FFFFFF"/>
                </a:solidFill>
                <a:latin typeface="Gotham Book"/>
                <a:cs typeface="Gotham Book"/>
              </a:rPr>
              <a:t>reclaimed</a:t>
            </a:r>
            <a:r>
              <a:rPr sz="2300" b="0" spc="-125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300" b="0" dirty="0">
                <a:solidFill>
                  <a:srgbClr val="FFFFFF"/>
                </a:solidFill>
                <a:latin typeface="Gotham Book"/>
                <a:cs typeface="Gotham Book"/>
              </a:rPr>
              <a:t>wood</a:t>
            </a:r>
            <a:r>
              <a:rPr sz="2300" b="0" spc="-125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300" b="0" spc="-10" dirty="0">
                <a:solidFill>
                  <a:srgbClr val="FFFFFF"/>
                </a:solidFill>
                <a:latin typeface="Gotham Book"/>
                <a:cs typeface="Gotham Book"/>
              </a:rPr>
              <a:t>textures.</a:t>
            </a:r>
            <a:endParaRPr sz="2300">
              <a:latin typeface="Gotham Book"/>
              <a:cs typeface="Gotham Book"/>
            </a:endParaRPr>
          </a:p>
          <a:p>
            <a:pPr marL="326390" indent="-313690">
              <a:lnSpc>
                <a:spcPct val="100000"/>
              </a:lnSpc>
              <a:spcBef>
                <a:spcPts val="1989"/>
              </a:spcBef>
              <a:buChar char="•"/>
              <a:tabLst>
                <a:tab pos="326390" algn="l"/>
              </a:tabLst>
            </a:pPr>
            <a:r>
              <a:rPr sz="2300" b="0" spc="-60" dirty="0">
                <a:solidFill>
                  <a:srgbClr val="FFFFFF"/>
                </a:solidFill>
                <a:latin typeface="Gotham Book"/>
                <a:cs typeface="Gotham Book"/>
              </a:rPr>
              <a:t>HVAC</a:t>
            </a:r>
            <a:r>
              <a:rPr sz="2300" b="0" spc="-75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300" b="0" dirty="0">
                <a:solidFill>
                  <a:srgbClr val="FFFFFF"/>
                </a:solidFill>
                <a:latin typeface="Gotham Book"/>
                <a:cs typeface="Gotham Book"/>
              </a:rPr>
              <a:t>and</a:t>
            </a:r>
            <a:r>
              <a:rPr sz="2300" b="0" spc="-75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300" b="0" spc="-20" dirty="0">
                <a:solidFill>
                  <a:srgbClr val="FFFFFF"/>
                </a:solidFill>
                <a:latin typeface="Gotham Book"/>
                <a:cs typeface="Gotham Book"/>
              </a:rPr>
              <a:t>lighting</a:t>
            </a:r>
            <a:r>
              <a:rPr sz="2300" b="0" spc="-70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300" b="0" spc="-10" dirty="0">
                <a:solidFill>
                  <a:srgbClr val="FFFFFF"/>
                </a:solidFill>
                <a:latin typeface="Gotham Book"/>
                <a:cs typeface="Gotham Book"/>
              </a:rPr>
              <a:t>integration.</a:t>
            </a:r>
            <a:endParaRPr sz="2300">
              <a:latin typeface="Gotham Book"/>
              <a:cs typeface="Gotham Book"/>
            </a:endParaRPr>
          </a:p>
        </p:txBody>
      </p:sp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465923" y="8234304"/>
            <a:ext cx="11601740" cy="62825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905">
              <a:lnSpc>
                <a:spcPct val="100000"/>
              </a:lnSpc>
              <a:spcBef>
                <a:spcPts val="120"/>
              </a:spcBef>
            </a:pPr>
            <a:r>
              <a:rPr spc="-130" dirty="0"/>
              <a:t>P</a:t>
            </a:r>
            <a:r>
              <a:rPr spc="-145" dirty="0"/>
              <a:t>R</a:t>
            </a:r>
            <a:r>
              <a:rPr spc="-560" dirty="0"/>
              <a:t>O</a:t>
            </a:r>
            <a:r>
              <a:rPr spc="80" dirty="0"/>
              <a:t>J</a:t>
            </a:r>
            <a:r>
              <a:rPr spc="-90" dirty="0"/>
              <a:t>E</a:t>
            </a:r>
            <a:r>
              <a:rPr spc="-215" dirty="0"/>
              <a:t>C</a:t>
            </a:r>
            <a:r>
              <a:rPr spc="70" dirty="0"/>
              <a:t>T</a:t>
            </a:r>
            <a:r>
              <a:rPr spc="-484" dirty="0"/>
              <a:t> </a:t>
            </a:r>
            <a:r>
              <a:rPr spc="-114" dirty="0"/>
              <a:t>SUPPORT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631228" y="3171281"/>
            <a:ext cx="9424670" cy="33426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26390" marR="74295" indent="-314325">
              <a:lnSpc>
                <a:spcPct val="100400"/>
              </a:lnSpc>
              <a:spcBef>
                <a:spcPts val="95"/>
              </a:spcBef>
              <a:buChar char="•"/>
              <a:tabLst>
                <a:tab pos="326390" algn="l"/>
              </a:tabLst>
            </a:pPr>
            <a:r>
              <a:rPr sz="2300" b="0" spc="-20" dirty="0">
                <a:solidFill>
                  <a:srgbClr val="FFFFFF"/>
                </a:solidFill>
                <a:latin typeface="Gotham Book"/>
                <a:cs typeface="Gotham Book"/>
              </a:rPr>
              <a:t>Developed</a:t>
            </a:r>
            <a:r>
              <a:rPr sz="2300" b="0" spc="-80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300" b="0" spc="-30" dirty="0">
                <a:solidFill>
                  <a:srgbClr val="FFFFFF"/>
                </a:solidFill>
                <a:latin typeface="Gotham Book"/>
                <a:cs typeface="Gotham Book"/>
              </a:rPr>
              <a:t>protoypes</a:t>
            </a:r>
            <a:r>
              <a:rPr sz="2300" b="0" spc="-70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300" b="0" dirty="0">
                <a:solidFill>
                  <a:srgbClr val="FFFFFF"/>
                </a:solidFill>
                <a:latin typeface="Gotham Book"/>
                <a:cs typeface="Gotham Book"/>
              </a:rPr>
              <a:t>of</a:t>
            </a:r>
            <a:r>
              <a:rPr sz="2300" b="0" spc="-65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300" b="0" dirty="0">
                <a:solidFill>
                  <a:srgbClr val="FFFFFF"/>
                </a:solidFill>
                <a:latin typeface="Gotham Book"/>
                <a:cs typeface="Gotham Book"/>
              </a:rPr>
              <a:t>the</a:t>
            </a:r>
            <a:r>
              <a:rPr sz="2300" b="0" spc="-70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300" b="0" dirty="0">
                <a:solidFill>
                  <a:srgbClr val="FFFFFF"/>
                </a:solidFill>
                <a:latin typeface="Gotham Book"/>
                <a:cs typeface="Gotham Book"/>
              </a:rPr>
              <a:t>beams</a:t>
            </a:r>
            <a:r>
              <a:rPr sz="2300" b="0" spc="-70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300" b="0" dirty="0">
                <a:solidFill>
                  <a:srgbClr val="FFFFFF"/>
                </a:solidFill>
                <a:latin typeface="Gotham Book"/>
                <a:cs typeface="Gotham Book"/>
              </a:rPr>
              <a:t>and</a:t>
            </a:r>
            <a:r>
              <a:rPr sz="2300" b="0" spc="-65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300" b="0" dirty="0">
                <a:solidFill>
                  <a:srgbClr val="FFFFFF"/>
                </a:solidFill>
                <a:latin typeface="Gotham Book"/>
                <a:cs typeface="Gotham Book"/>
              </a:rPr>
              <a:t>panels</a:t>
            </a:r>
            <a:r>
              <a:rPr sz="2300" b="0" spc="-70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300" b="0" dirty="0">
                <a:solidFill>
                  <a:srgbClr val="FFFFFF"/>
                </a:solidFill>
                <a:latin typeface="Gotham Book"/>
                <a:cs typeface="Gotham Book"/>
              </a:rPr>
              <a:t>to</a:t>
            </a:r>
            <a:r>
              <a:rPr sz="2300" b="0" spc="-65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300" b="0" spc="-10" dirty="0">
                <a:solidFill>
                  <a:srgbClr val="FFFFFF"/>
                </a:solidFill>
                <a:latin typeface="Gotham Book"/>
                <a:cs typeface="Gotham Book"/>
              </a:rPr>
              <a:t>demonstrate </a:t>
            </a:r>
            <a:r>
              <a:rPr sz="2300" b="0" spc="-20" dirty="0">
                <a:solidFill>
                  <a:srgbClr val="FFFFFF"/>
                </a:solidFill>
                <a:latin typeface="Gotham Book"/>
                <a:cs typeface="Gotham Book"/>
              </a:rPr>
              <a:t>construction</a:t>
            </a:r>
            <a:r>
              <a:rPr sz="2300" b="0" spc="-70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300" b="0" dirty="0">
                <a:solidFill>
                  <a:srgbClr val="FFFFFF"/>
                </a:solidFill>
                <a:latin typeface="Gotham Book"/>
                <a:cs typeface="Gotham Book"/>
              </a:rPr>
              <a:t>and</a:t>
            </a:r>
            <a:r>
              <a:rPr sz="2300" b="0" spc="-70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300" b="0" dirty="0">
                <a:solidFill>
                  <a:srgbClr val="FFFFFF"/>
                </a:solidFill>
                <a:latin typeface="Gotham Book"/>
                <a:cs typeface="Gotham Book"/>
              </a:rPr>
              <a:t>print</a:t>
            </a:r>
            <a:r>
              <a:rPr sz="2300" b="0" spc="-65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300" b="0" spc="-10" dirty="0">
                <a:solidFill>
                  <a:srgbClr val="FFFFFF"/>
                </a:solidFill>
                <a:latin typeface="Gotham Book"/>
                <a:cs typeface="Gotham Book"/>
              </a:rPr>
              <a:t>quality.</a:t>
            </a:r>
            <a:endParaRPr sz="2300">
              <a:latin typeface="Gotham Book"/>
              <a:cs typeface="Gotham Book"/>
            </a:endParaRPr>
          </a:p>
          <a:p>
            <a:pPr marL="326390" marR="1207135" indent="-314325">
              <a:lnSpc>
                <a:spcPct val="100400"/>
              </a:lnSpc>
              <a:spcBef>
                <a:spcPts val="1980"/>
              </a:spcBef>
              <a:buChar char="•"/>
              <a:tabLst>
                <a:tab pos="326390" algn="l"/>
              </a:tabLst>
            </a:pPr>
            <a:r>
              <a:rPr sz="2300" b="0" spc="-20" dirty="0">
                <a:solidFill>
                  <a:srgbClr val="FFFFFF"/>
                </a:solidFill>
                <a:latin typeface="Gotham Book"/>
                <a:cs typeface="Gotham Book"/>
              </a:rPr>
              <a:t>Collaborated</a:t>
            </a:r>
            <a:r>
              <a:rPr sz="2300" b="0" spc="-120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300" b="0" dirty="0">
                <a:solidFill>
                  <a:srgbClr val="FFFFFF"/>
                </a:solidFill>
                <a:latin typeface="Gotham Book"/>
                <a:cs typeface="Gotham Book"/>
              </a:rPr>
              <a:t>with</a:t>
            </a:r>
            <a:r>
              <a:rPr sz="2300" b="0" spc="-105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300" b="0" dirty="0">
                <a:solidFill>
                  <a:srgbClr val="FFFFFF"/>
                </a:solidFill>
                <a:latin typeface="Gotham Book"/>
                <a:cs typeface="Gotham Book"/>
              </a:rPr>
              <a:t>General</a:t>
            </a:r>
            <a:r>
              <a:rPr sz="2300" b="0" spc="-105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300" b="0" spc="-20" dirty="0">
                <a:solidFill>
                  <a:srgbClr val="FFFFFF"/>
                </a:solidFill>
                <a:latin typeface="Gotham Book"/>
                <a:cs typeface="Gotham Book"/>
              </a:rPr>
              <a:t>Contractor</a:t>
            </a:r>
            <a:r>
              <a:rPr sz="2300" b="0" spc="-105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300" b="0" dirty="0">
                <a:solidFill>
                  <a:srgbClr val="FFFFFF"/>
                </a:solidFill>
                <a:latin typeface="Gotham Book"/>
                <a:cs typeface="Gotham Book"/>
              </a:rPr>
              <a:t>to</a:t>
            </a:r>
            <a:r>
              <a:rPr sz="2300" b="0" spc="-105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300" b="0" spc="-10" dirty="0">
                <a:solidFill>
                  <a:srgbClr val="FFFFFF"/>
                </a:solidFill>
                <a:latin typeface="Gotham Book"/>
                <a:cs typeface="Gotham Book"/>
              </a:rPr>
              <a:t>determine</a:t>
            </a:r>
            <a:r>
              <a:rPr sz="2300" b="0" spc="-105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300" b="0" spc="-25" dirty="0">
                <a:solidFill>
                  <a:srgbClr val="FFFFFF"/>
                </a:solidFill>
                <a:latin typeface="Gotham Book"/>
                <a:cs typeface="Gotham Book"/>
              </a:rPr>
              <a:t>the </a:t>
            </a:r>
            <a:r>
              <a:rPr sz="2300" b="0" spc="-20" dirty="0">
                <a:solidFill>
                  <a:srgbClr val="FFFFFF"/>
                </a:solidFill>
                <a:latin typeface="Gotham Book"/>
                <a:cs typeface="Gotham Book"/>
              </a:rPr>
              <a:t>installation</a:t>
            </a:r>
            <a:r>
              <a:rPr sz="2300" b="0" spc="-90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300" b="0" dirty="0">
                <a:solidFill>
                  <a:srgbClr val="FFFFFF"/>
                </a:solidFill>
                <a:latin typeface="Gotham Book"/>
                <a:cs typeface="Gotham Book"/>
              </a:rPr>
              <a:t>method</a:t>
            </a:r>
            <a:r>
              <a:rPr sz="2300" b="0" spc="-90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300" b="0" dirty="0">
                <a:solidFill>
                  <a:srgbClr val="FFFFFF"/>
                </a:solidFill>
                <a:latin typeface="Gotham Book"/>
                <a:cs typeface="Gotham Book"/>
              </a:rPr>
              <a:t>and</a:t>
            </a:r>
            <a:r>
              <a:rPr sz="2300" b="0" spc="-90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300" b="0" dirty="0">
                <a:solidFill>
                  <a:srgbClr val="FFFFFF"/>
                </a:solidFill>
                <a:latin typeface="Gotham Book"/>
                <a:cs typeface="Gotham Book"/>
              </a:rPr>
              <a:t>engineer</a:t>
            </a:r>
            <a:r>
              <a:rPr sz="2300" b="0" spc="-90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300" b="0" dirty="0">
                <a:solidFill>
                  <a:srgbClr val="FFFFFF"/>
                </a:solidFill>
                <a:latin typeface="Gotham Book"/>
                <a:cs typeface="Gotham Book"/>
              </a:rPr>
              <a:t>the</a:t>
            </a:r>
            <a:r>
              <a:rPr sz="2300" b="0" spc="-90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300" b="0" spc="-10" dirty="0">
                <a:solidFill>
                  <a:srgbClr val="FFFFFF"/>
                </a:solidFill>
                <a:latin typeface="Gotham Book"/>
                <a:cs typeface="Gotham Book"/>
              </a:rPr>
              <a:t>solution</a:t>
            </a:r>
            <a:r>
              <a:rPr sz="2300" b="0" spc="-90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300" b="0" dirty="0">
                <a:solidFill>
                  <a:srgbClr val="FFFFFF"/>
                </a:solidFill>
                <a:latin typeface="Gotham Book"/>
                <a:cs typeface="Gotham Book"/>
              </a:rPr>
              <a:t>for</a:t>
            </a:r>
            <a:r>
              <a:rPr sz="2300" b="0" spc="-85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300" b="0" spc="-20" dirty="0">
                <a:solidFill>
                  <a:srgbClr val="FFFFFF"/>
                </a:solidFill>
                <a:latin typeface="Gotham Book"/>
                <a:cs typeface="Gotham Book"/>
              </a:rPr>
              <a:t>easy </a:t>
            </a:r>
            <a:r>
              <a:rPr sz="2300" b="0" spc="-25" dirty="0">
                <a:solidFill>
                  <a:srgbClr val="FFFFFF"/>
                </a:solidFill>
                <a:latin typeface="Gotham Book"/>
                <a:cs typeface="Gotham Book"/>
              </a:rPr>
              <a:t>retrofitting</a:t>
            </a:r>
            <a:r>
              <a:rPr sz="2300" b="0" spc="-80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300" b="0" dirty="0">
                <a:solidFill>
                  <a:srgbClr val="FFFFFF"/>
                </a:solidFill>
                <a:latin typeface="Gotham Book"/>
                <a:cs typeface="Gotham Book"/>
              </a:rPr>
              <a:t>of</a:t>
            </a:r>
            <a:r>
              <a:rPr sz="2300" b="0" spc="-80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300" b="0" dirty="0">
                <a:solidFill>
                  <a:srgbClr val="FFFFFF"/>
                </a:solidFill>
                <a:latin typeface="Gotham Book"/>
                <a:cs typeface="Gotham Book"/>
              </a:rPr>
              <a:t>the</a:t>
            </a:r>
            <a:r>
              <a:rPr sz="2300" b="0" spc="-80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300" b="0" spc="-20" dirty="0">
                <a:solidFill>
                  <a:srgbClr val="FFFFFF"/>
                </a:solidFill>
                <a:latin typeface="Gotham Book"/>
                <a:cs typeface="Gotham Book"/>
              </a:rPr>
              <a:t>existing</a:t>
            </a:r>
            <a:r>
              <a:rPr sz="2300" b="0" spc="-80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300" b="0" spc="-10" dirty="0">
                <a:solidFill>
                  <a:srgbClr val="FFFFFF"/>
                </a:solidFill>
                <a:latin typeface="Gotham Book"/>
                <a:cs typeface="Gotham Book"/>
              </a:rPr>
              <a:t>space.</a:t>
            </a:r>
            <a:endParaRPr sz="2300">
              <a:latin typeface="Gotham Book"/>
              <a:cs typeface="Gotham Book"/>
            </a:endParaRPr>
          </a:p>
          <a:p>
            <a:pPr marL="326390" marR="5080" indent="-314325">
              <a:lnSpc>
                <a:spcPct val="100400"/>
              </a:lnSpc>
              <a:spcBef>
                <a:spcPts val="1975"/>
              </a:spcBef>
              <a:buChar char="•"/>
              <a:tabLst>
                <a:tab pos="326390" algn="l"/>
              </a:tabLst>
            </a:pPr>
            <a:r>
              <a:rPr sz="2300" b="0" spc="-20" dirty="0">
                <a:solidFill>
                  <a:srgbClr val="FFFFFF"/>
                </a:solidFill>
                <a:latin typeface="Gotham Book"/>
                <a:cs typeface="Gotham Book"/>
              </a:rPr>
              <a:t>Developed</a:t>
            </a:r>
            <a:r>
              <a:rPr sz="2300" b="0" spc="-95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300" b="0" dirty="0">
                <a:solidFill>
                  <a:srgbClr val="FFFFFF"/>
                </a:solidFill>
                <a:latin typeface="Gotham Book"/>
                <a:cs typeface="Gotham Book"/>
              </a:rPr>
              <a:t>a</a:t>
            </a:r>
            <a:r>
              <a:rPr sz="2300" b="0" spc="-80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300" b="0" spc="-10" dirty="0">
                <a:solidFill>
                  <a:srgbClr val="FFFFFF"/>
                </a:solidFill>
                <a:latin typeface="Gotham Book"/>
                <a:cs typeface="Gotham Book"/>
              </a:rPr>
              <a:t>detailed</a:t>
            </a:r>
            <a:r>
              <a:rPr sz="2300" b="0" spc="-85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300" b="0" dirty="0">
                <a:solidFill>
                  <a:srgbClr val="FFFFFF"/>
                </a:solidFill>
                <a:latin typeface="Gotham Book"/>
                <a:cs typeface="Gotham Book"/>
              </a:rPr>
              <a:t>plan</a:t>
            </a:r>
            <a:r>
              <a:rPr sz="2300" b="0" spc="-80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300" b="0" dirty="0">
                <a:solidFill>
                  <a:srgbClr val="FFFFFF"/>
                </a:solidFill>
                <a:latin typeface="Gotham Book"/>
                <a:cs typeface="Gotham Book"/>
              </a:rPr>
              <a:t>for</a:t>
            </a:r>
            <a:r>
              <a:rPr sz="2300" b="0" spc="-80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300" b="0" spc="-20" dirty="0">
                <a:solidFill>
                  <a:srgbClr val="FFFFFF"/>
                </a:solidFill>
                <a:latin typeface="Gotham Book"/>
                <a:cs typeface="Gotham Book"/>
              </a:rPr>
              <a:t>installation</a:t>
            </a:r>
            <a:r>
              <a:rPr sz="2300" b="0" spc="-85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300" b="0" dirty="0">
                <a:solidFill>
                  <a:srgbClr val="FFFFFF"/>
                </a:solidFill>
                <a:latin typeface="Gotham Book"/>
                <a:cs typeface="Gotham Book"/>
              </a:rPr>
              <a:t>that</a:t>
            </a:r>
            <a:r>
              <a:rPr sz="2300" b="0" spc="-80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300" b="0" dirty="0">
                <a:solidFill>
                  <a:srgbClr val="FFFFFF"/>
                </a:solidFill>
                <a:latin typeface="Gotham Book"/>
                <a:cs typeface="Gotham Book"/>
              </a:rPr>
              <a:t>included</a:t>
            </a:r>
            <a:r>
              <a:rPr sz="2300" b="0" spc="-80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300" b="0" spc="-10" dirty="0">
                <a:solidFill>
                  <a:srgbClr val="FFFFFF"/>
                </a:solidFill>
                <a:latin typeface="Gotham Book"/>
                <a:cs typeface="Gotham Book"/>
              </a:rPr>
              <a:t>packing </a:t>
            </a:r>
            <a:r>
              <a:rPr sz="2300" b="0" dirty="0">
                <a:solidFill>
                  <a:srgbClr val="FFFFFF"/>
                </a:solidFill>
                <a:latin typeface="Gotham Book"/>
                <a:cs typeface="Gotham Book"/>
              </a:rPr>
              <a:t>and</a:t>
            </a:r>
            <a:r>
              <a:rPr sz="2300" b="0" spc="-80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300" b="0" spc="-10" dirty="0">
                <a:solidFill>
                  <a:srgbClr val="FFFFFF"/>
                </a:solidFill>
                <a:latin typeface="Gotham Book"/>
                <a:cs typeface="Gotham Book"/>
              </a:rPr>
              <a:t>labelling</a:t>
            </a:r>
            <a:r>
              <a:rPr sz="2300" b="0" spc="-70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300" b="0" spc="-10" dirty="0">
                <a:solidFill>
                  <a:srgbClr val="FFFFFF"/>
                </a:solidFill>
                <a:latin typeface="Gotham Book"/>
                <a:cs typeface="Gotham Book"/>
              </a:rPr>
              <a:t>componants</a:t>
            </a:r>
            <a:r>
              <a:rPr sz="2300" b="0" spc="-70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300" b="0" dirty="0">
                <a:solidFill>
                  <a:srgbClr val="FFFFFF"/>
                </a:solidFill>
                <a:latin typeface="Gotham Book"/>
                <a:cs typeface="Gotham Book"/>
              </a:rPr>
              <a:t>based</a:t>
            </a:r>
            <a:r>
              <a:rPr sz="2300" b="0" spc="-70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300" b="0" dirty="0">
                <a:solidFill>
                  <a:srgbClr val="FFFFFF"/>
                </a:solidFill>
                <a:latin typeface="Gotham Book"/>
                <a:cs typeface="Gotham Book"/>
              </a:rPr>
              <a:t>on</a:t>
            </a:r>
            <a:r>
              <a:rPr sz="2300" b="0" spc="-70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300" b="0" dirty="0">
                <a:solidFill>
                  <a:srgbClr val="FFFFFF"/>
                </a:solidFill>
                <a:latin typeface="Gotham Book"/>
                <a:cs typeface="Gotham Book"/>
              </a:rPr>
              <a:t>zones</a:t>
            </a:r>
            <a:r>
              <a:rPr sz="2300" b="0" spc="-70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300" b="0" dirty="0">
                <a:solidFill>
                  <a:srgbClr val="FFFFFF"/>
                </a:solidFill>
                <a:latin typeface="Gotham Book"/>
                <a:cs typeface="Gotham Book"/>
              </a:rPr>
              <a:t>and</a:t>
            </a:r>
            <a:r>
              <a:rPr sz="2300" b="0" spc="-70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300" b="0" dirty="0">
                <a:solidFill>
                  <a:srgbClr val="FFFFFF"/>
                </a:solidFill>
                <a:latin typeface="Gotham Book"/>
                <a:cs typeface="Gotham Book"/>
              </a:rPr>
              <a:t>the</a:t>
            </a:r>
            <a:r>
              <a:rPr sz="2300" b="0" spc="-70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300" b="0" dirty="0">
                <a:solidFill>
                  <a:srgbClr val="FFFFFF"/>
                </a:solidFill>
                <a:latin typeface="Gotham Book"/>
                <a:cs typeface="Gotham Book"/>
              </a:rPr>
              <a:t>order</a:t>
            </a:r>
            <a:r>
              <a:rPr sz="2300" b="0" spc="-70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300" b="0" spc="-20" dirty="0">
                <a:solidFill>
                  <a:srgbClr val="FFFFFF"/>
                </a:solidFill>
                <a:latin typeface="Gotham Book"/>
                <a:cs typeface="Gotham Book"/>
              </a:rPr>
              <a:t>they </a:t>
            </a:r>
            <a:r>
              <a:rPr sz="2300" b="0" dirty="0">
                <a:solidFill>
                  <a:srgbClr val="FFFFFF"/>
                </a:solidFill>
                <a:latin typeface="Gotham Book"/>
                <a:cs typeface="Gotham Book"/>
              </a:rPr>
              <a:t>would</a:t>
            </a:r>
            <a:r>
              <a:rPr sz="2300" b="0" spc="-75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300" b="0" dirty="0">
                <a:solidFill>
                  <a:srgbClr val="FFFFFF"/>
                </a:solidFill>
                <a:latin typeface="Gotham Book"/>
                <a:cs typeface="Gotham Book"/>
              </a:rPr>
              <a:t>be</a:t>
            </a:r>
            <a:r>
              <a:rPr sz="2300" b="0" spc="-75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300" b="0" spc="-10" dirty="0">
                <a:solidFill>
                  <a:srgbClr val="FFFFFF"/>
                </a:solidFill>
                <a:latin typeface="Gotham Book"/>
                <a:cs typeface="Gotham Book"/>
              </a:rPr>
              <a:t>installed.</a:t>
            </a:r>
            <a:endParaRPr sz="2300">
              <a:latin typeface="Gotham Book"/>
              <a:cs typeface="Gotham Book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455453" y="2659605"/>
            <a:ext cx="11601740" cy="62825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3350378" y="0"/>
            <a:ext cx="6753710" cy="3643868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3350378" y="3832354"/>
            <a:ext cx="6753710" cy="3643857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3350378" y="7664687"/>
            <a:ext cx="6753710" cy="3643868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455453" y="0"/>
            <a:ext cx="18648680" cy="11308715"/>
            <a:chOff x="1455453" y="0"/>
            <a:chExt cx="18648680" cy="1130871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455453" y="2637207"/>
              <a:ext cx="11601740" cy="62825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146287" y="0"/>
              <a:ext cx="9957801" cy="11308556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905">
              <a:lnSpc>
                <a:spcPct val="100000"/>
              </a:lnSpc>
              <a:spcBef>
                <a:spcPts val="120"/>
              </a:spcBef>
            </a:pPr>
            <a:r>
              <a:rPr spc="-114" dirty="0"/>
              <a:t>HIGHLIGHTS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1631228" y="3148886"/>
            <a:ext cx="6791959" cy="299085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26390" marR="116839" indent="-314325">
              <a:lnSpc>
                <a:spcPct val="100400"/>
              </a:lnSpc>
              <a:spcBef>
                <a:spcPts val="95"/>
              </a:spcBef>
              <a:buChar char="•"/>
              <a:tabLst>
                <a:tab pos="326390" algn="l"/>
              </a:tabLst>
            </a:pPr>
            <a:r>
              <a:rPr sz="2300" b="0" spc="-10" dirty="0">
                <a:solidFill>
                  <a:srgbClr val="FFFFFF"/>
                </a:solidFill>
                <a:latin typeface="Gotham Book"/>
                <a:cs typeface="Gotham Book"/>
              </a:rPr>
              <a:t>Value</a:t>
            </a:r>
            <a:r>
              <a:rPr sz="2300" b="0" spc="-110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300" b="0" spc="-10" dirty="0">
                <a:solidFill>
                  <a:srgbClr val="FFFFFF"/>
                </a:solidFill>
                <a:latin typeface="Gotham Book"/>
                <a:cs typeface="Gotham Book"/>
              </a:rPr>
              <a:t>engineered</a:t>
            </a:r>
            <a:r>
              <a:rPr sz="2300" b="0" spc="-100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300" b="0" dirty="0">
                <a:solidFill>
                  <a:srgbClr val="FFFFFF"/>
                </a:solidFill>
                <a:latin typeface="Gotham Book"/>
                <a:cs typeface="Gotham Book"/>
              </a:rPr>
              <a:t>a</a:t>
            </a:r>
            <a:r>
              <a:rPr sz="2300" b="0" spc="-95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300" b="0" spc="-10" dirty="0">
                <a:solidFill>
                  <a:srgbClr val="FFFFFF"/>
                </a:solidFill>
                <a:latin typeface="Gotham Book"/>
                <a:cs typeface="Gotham Book"/>
              </a:rPr>
              <a:t>custom</a:t>
            </a:r>
            <a:r>
              <a:rPr sz="2300" b="0" spc="-100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300" b="0" spc="-10" dirty="0">
                <a:solidFill>
                  <a:srgbClr val="FFFFFF"/>
                </a:solidFill>
                <a:latin typeface="Gotham Book"/>
                <a:cs typeface="Gotham Book"/>
              </a:rPr>
              <a:t>solution</a:t>
            </a:r>
            <a:r>
              <a:rPr sz="2300" b="0" spc="-100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300" b="0" dirty="0">
                <a:solidFill>
                  <a:srgbClr val="FFFFFF"/>
                </a:solidFill>
                <a:latin typeface="Gotham Book"/>
                <a:cs typeface="Gotham Book"/>
              </a:rPr>
              <a:t>that</a:t>
            </a:r>
            <a:r>
              <a:rPr sz="2300" b="0" spc="-95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300" b="0" spc="-25" dirty="0">
                <a:solidFill>
                  <a:srgbClr val="FFFFFF"/>
                </a:solidFill>
                <a:latin typeface="Gotham Book"/>
                <a:cs typeface="Gotham Book"/>
              </a:rPr>
              <a:t>cut </a:t>
            </a:r>
            <a:r>
              <a:rPr sz="2300" b="0" dirty="0">
                <a:solidFill>
                  <a:srgbClr val="FFFFFF"/>
                </a:solidFill>
                <a:latin typeface="Gotham Book"/>
                <a:cs typeface="Gotham Book"/>
              </a:rPr>
              <a:t>30%</a:t>
            </a:r>
            <a:r>
              <a:rPr sz="2300" b="0" spc="-100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300" b="0" dirty="0">
                <a:solidFill>
                  <a:srgbClr val="FFFFFF"/>
                </a:solidFill>
                <a:latin typeface="Gotham Book"/>
                <a:cs typeface="Gotham Book"/>
              </a:rPr>
              <a:t>off</a:t>
            </a:r>
            <a:r>
              <a:rPr sz="2300" b="0" spc="-85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300" b="0" dirty="0">
                <a:solidFill>
                  <a:srgbClr val="FFFFFF"/>
                </a:solidFill>
                <a:latin typeface="Gotham Book"/>
                <a:cs typeface="Gotham Book"/>
              </a:rPr>
              <a:t>the</a:t>
            </a:r>
            <a:r>
              <a:rPr sz="2300" b="0" spc="-85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300" b="0" spc="-10" dirty="0">
                <a:solidFill>
                  <a:srgbClr val="FFFFFF"/>
                </a:solidFill>
                <a:latin typeface="Gotham Book"/>
                <a:cs typeface="Gotham Book"/>
              </a:rPr>
              <a:t>initial</a:t>
            </a:r>
            <a:r>
              <a:rPr sz="2300" b="0" spc="-90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300" b="0" dirty="0">
                <a:solidFill>
                  <a:srgbClr val="FFFFFF"/>
                </a:solidFill>
                <a:latin typeface="Gotham Book"/>
                <a:cs typeface="Gotham Book"/>
              </a:rPr>
              <a:t>quote</a:t>
            </a:r>
            <a:r>
              <a:rPr sz="2300" b="0" spc="-85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300" b="0" dirty="0">
                <a:solidFill>
                  <a:srgbClr val="FFFFFF"/>
                </a:solidFill>
                <a:latin typeface="Gotham Book"/>
                <a:cs typeface="Gotham Book"/>
              </a:rPr>
              <a:t>amount</a:t>
            </a:r>
            <a:r>
              <a:rPr sz="2300" b="0" spc="-85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300" b="0" spc="-10" dirty="0">
                <a:solidFill>
                  <a:srgbClr val="FFFFFF"/>
                </a:solidFill>
                <a:latin typeface="Gotham Book"/>
                <a:cs typeface="Gotham Book"/>
              </a:rPr>
              <a:t>without sacrificing</a:t>
            </a:r>
            <a:r>
              <a:rPr sz="2300" b="0" spc="-100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300" b="0" dirty="0">
                <a:solidFill>
                  <a:srgbClr val="FFFFFF"/>
                </a:solidFill>
                <a:latin typeface="Gotham Book"/>
                <a:cs typeface="Gotham Book"/>
              </a:rPr>
              <a:t>the</a:t>
            </a:r>
            <a:r>
              <a:rPr sz="2300" b="0" spc="-100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300" b="0" spc="-10" dirty="0">
                <a:solidFill>
                  <a:srgbClr val="FFFFFF"/>
                </a:solidFill>
                <a:latin typeface="Gotham Book"/>
                <a:cs typeface="Gotham Book"/>
              </a:rPr>
              <a:t>original</a:t>
            </a:r>
            <a:r>
              <a:rPr sz="2300" b="0" spc="-100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300" b="0" spc="-10" dirty="0">
                <a:solidFill>
                  <a:srgbClr val="FFFFFF"/>
                </a:solidFill>
                <a:latin typeface="Gotham Book"/>
                <a:cs typeface="Gotham Book"/>
              </a:rPr>
              <a:t>vision.</a:t>
            </a:r>
            <a:endParaRPr sz="2300">
              <a:latin typeface="Gotham Book"/>
              <a:cs typeface="Gotham Book"/>
            </a:endParaRPr>
          </a:p>
          <a:p>
            <a:pPr marL="326390" marR="695960" indent="-314325">
              <a:lnSpc>
                <a:spcPct val="100400"/>
              </a:lnSpc>
              <a:spcBef>
                <a:spcPts val="1980"/>
              </a:spcBef>
              <a:buChar char="•"/>
              <a:tabLst>
                <a:tab pos="326390" algn="l"/>
              </a:tabLst>
            </a:pPr>
            <a:r>
              <a:rPr sz="2300" b="0" dirty="0">
                <a:solidFill>
                  <a:srgbClr val="FFFFFF"/>
                </a:solidFill>
                <a:latin typeface="Gotham Book"/>
                <a:cs typeface="Gotham Book"/>
              </a:rPr>
              <a:t>Seemless</a:t>
            </a:r>
            <a:r>
              <a:rPr sz="2300" b="0" spc="-105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300" b="0" spc="-25" dirty="0">
                <a:solidFill>
                  <a:srgbClr val="FFFFFF"/>
                </a:solidFill>
                <a:latin typeface="Gotham Book"/>
                <a:cs typeface="Gotham Book"/>
              </a:rPr>
              <a:t>collaboration</a:t>
            </a:r>
            <a:r>
              <a:rPr sz="2300" b="0" spc="-95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300" b="0" dirty="0">
                <a:solidFill>
                  <a:srgbClr val="FFFFFF"/>
                </a:solidFill>
                <a:latin typeface="Gotham Book"/>
                <a:cs typeface="Gotham Book"/>
              </a:rPr>
              <a:t>with</a:t>
            </a:r>
            <a:r>
              <a:rPr sz="2300" b="0" spc="-95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300" b="0" dirty="0">
                <a:solidFill>
                  <a:srgbClr val="FFFFFF"/>
                </a:solidFill>
                <a:latin typeface="Gotham Book"/>
                <a:cs typeface="Gotham Book"/>
              </a:rPr>
              <a:t>the</a:t>
            </a:r>
            <a:r>
              <a:rPr sz="2300" b="0" spc="-90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300" b="0" spc="-10" dirty="0">
                <a:solidFill>
                  <a:srgbClr val="FFFFFF"/>
                </a:solidFill>
                <a:latin typeface="Gotham Book"/>
                <a:cs typeface="Gotham Book"/>
              </a:rPr>
              <a:t>General </a:t>
            </a:r>
            <a:r>
              <a:rPr sz="2300" b="0" spc="-20" dirty="0">
                <a:solidFill>
                  <a:srgbClr val="FFFFFF"/>
                </a:solidFill>
                <a:latin typeface="Gotham Book"/>
                <a:cs typeface="Gotham Book"/>
              </a:rPr>
              <a:t>Contractor</a:t>
            </a:r>
            <a:r>
              <a:rPr sz="2300" b="0" spc="-75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300" b="0" dirty="0">
                <a:solidFill>
                  <a:srgbClr val="FFFFFF"/>
                </a:solidFill>
                <a:latin typeface="Gotham Book"/>
                <a:cs typeface="Gotham Book"/>
              </a:rPr>
              <a:t>led</a:t>
            </a:r>
            <a:r>
              <a:rPr sz="2300" b="0" spc="-70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300" b="0" dirty="0">
                <a:solidFill>
                  <a:srgbClr val="FFFFFF"/>
                </a:solidFill>
                <a:latin typeface="Gotham Book"/>
                <a:cs typeface="Gotham Book"/>
              </a:rPr>
              <a:t>to</a:t>
            </a:r>
            <a:r>
              <a:rPr sz="2300" b="0" spc="-70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300" b="0" dirty="0">
                <a:solidFill>
                  <a:srgbClr val="FFFFFF"/>
                </a:solidFill>
                <a:latin typeface="Gotham Book"/>
                <a:cs typeface="Gotham Book"/>
              </a:rPr>
              <a:t>a</a:t>
            </a:r>
            <a:r>
              <a:rPr sz="2300" b="0" spc="-70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300" b="0" dirty="0">
                <a:solidFill>
                  <a:srgbClr val="FFFFFF"/>
                </a:solidFill>
                <a:latin typeface="Gotham Book"/>
                <a:cs typeface="Gotham Book"/>
              </a:rPr>
              <a:t>smooth</a:t>
            </a:r>
            <a:r>
              <a:rPr sz="2300" b="0" spc="-70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300" b="0" spc="-10" dirty="0">
                <a:solidFill>
                  <a:srgbClr val="FFFFFF"/>
                </a:solidFill>
                <a:latin typeface="Gotham Book"/>
                <a:cs typeface="Gotham Book"/>
              </a:rPr>
              <a:t>installation.</a:t>
            </a:r>
            <a:endParaRPr sz="2300">
              <a:latin typeface="Gotham Book"/>
              <a:cs typeface="Gotham Book"/>
            </a:endParaRPr>
          </a:p>
          <a:p>
            <a:pPr marL="326390" marR="5080" indent="-314325">
              <a:lnSpc>
                <a:spcPct val="100400"/>
              </a:lnSpc>
              <a:spcBef>
                <a:spcPts val="1975"/>
              </a:spcBef>
              <a:buChar char="•"/>
              <a:tabLst>
                <a:tab pos="326390" algn="l"/>
              </a:tabLst>
            </a:pPr>
            <a:r>
              <a:rPr sz="2300" b="0" dirty="0">
                <a:solidFill>
                  <a:srgbClr val="FFFFFF"/>
                </a:solidFill>
                <a:latin typeface="Gotham Book"/>
                <a:cs typeface="Gotham Book"/>
              </a:rPr>
              <a:t>Custom</a:t>
            </a:r>
            <a:r>
              <a:rPr sz="2300" b="0" spc="-130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300" b="0" spc="-25" dirty="0">
                <a:solidFill>
                  <a:srgbClr val="FFFFFF"/>
                </a:solidFill>
                <a:latin typeface="Gotham Book"/>
                <a:cs typeface="Gotham Book"/>
              </a:rPr>
              <a:t>textures</a:t>
            </a:r>
            <a:r>
              <a:rPr sz="2300" b="0" spc="-114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300" b="0" dirty="0">
                <a:solidFill>
                  <a:srgbClr val="FFFFFF"/>
                </a:solidFill>
                <a:latin typeface="Gotham Book"/>
                <a:cs typeface="Gotham Book"/>
              </a:rPr>
              <a:t>were</a:t>
            </a:r>
            <a:r>
              <a:rPr sz="2300" b="0" spc="-114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300" b="0" spc="-20" dirty="0">
                <a:solidFill>
                  <a:srgbClr val="FFFFFF"/>
                </a:solidFill>
                <a:latin typeface="Gotham Book"/>
                <a:cs typeface="Gotham Book"/>
              </a:rPr>
              <a:t>randomized</a:t>
            </a:r>
            <a:r>
              <a:rPr sz="2300" b="0" spc="-120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300" b="0" dirty="0">
                <a:solidFill>
                  <a:srgbClr val="FFFFFF"/>
                </a:solidFill>
                <a:latin typeface="Gotham Book"/>
                <a:cs typeface="Gotham Book"/>
              </a:rPr>
              <a:t>to</a:t>
            </a:r>
            <a:r>
              <a:rPr sz="2300" b="0" spc="-114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300" b="0" spc="-20" dirty="0">
                <a:solidFill>
                  <a:srgbClr val="FFFFFF"/>
                </a:solidFill>
                <a:latin typeface="Gotham Book"/>
                <a:cs typeface="Gotham Book"/>
              </a:rPr>
              <a:t>avoid</a:t>
            </a:r>
            <a:r>
              <a:rPr sz="2300" b="0" spc="-114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300" b="0" spc="-50" dirty="0">
                <a:solidFill>
                  <a:srgbClr val="FFFFFF"/>
                </a:solidFill>
                <a:latin typeface="Gotham Book"/>
                <a:cs typeface="Gotham Book"/>
              </a:rPr>
              <a:t>a </a:t>
            </a:r>
            <a:r>
              <a:rPr sz="2300" b="0" spc="-10" dirty="0">
                <a:solidFill>
                  <a:srgbClr val="FFFFFF"/>
                </a:solidFill>
                <a:latin typeface="Gotham Book"/>
                <a:cs typeface="Gotham Book"/>
              </a:rPr>
              <a:t>repeating</a:t>
            </a:r>
            <a:r>
              <a:rPr sz="2300" b="0" spc="-120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300" b="0" spc="-10" dirty="0">
                <a:solidFill>
                  <a:srgbClr val="FFFFFF"/>
                </a:solidFill>
                <a:latin typeface="Gotham Book"/>
                <a:cs typeface="Gotham Book"/>
              </a:rPr>
              <a:t>pattern</a:t>
            </a:r>
            <a:r>
              <a:rPr sz="2300" b="0" spc="-120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300" b="0" spc="-10" dirty="0">
                <a:solidFill>
                  <a:srgbClr val="FFFFFF"/>
                </a:solidFill>
                <a:latin typeface="Gotham Book"/>
                <a:cs typeface="Gotham Book"/>
              </a:rPr>
              <a:t>within</a:t>
            </a:r>
            <a:r>
              <a:rPr sz="2300" b="0" spc="-120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300" b="0" dirty="0">
                <a:solidFill>
                  <a:srgbClr val="FFFFFF"/>
                </a:solidFill>
                <a:latin typeface="Gotham Book"/>
                <a:cs typeface="Gotham Book"/>
              </a:rPr>
              <a:t>the</a:t>
            </a:r>
            <a:r>
              <a:rPr sz="2300" b="0" spc="-120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300" b="0" spc="-10" dirty="0">
                <a:solidFill>
                  <a:srgbClr val="FFFFFF"/>
                </a:solidFill>
                <a:latin typeface="Gotham Book"/>
                <a:cs typeface="Gotham Book"/>
              </a:rPr>
              <a:t>ceiling</a:t>
            </a:r>
            <a:r>
              <a:rPr sz="2300" b="0" spc="-120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300" b="0" spc="-10" dirty="0">
                <a:solidFill>
                  <a:srgbClr val="FFFFFF"/>
                </a:solidFill>
                <a:latin typeface="Gotham Book"/>
                <a:cs typeface="Gotham Book"/>
              </a:rPr>
              <a:t>panels.</a:t>
            </a:r>
            <a:endParaRPr sz="2300">
              <a:latin typeface="Gotham Book"/>
              <a:cs typeface="Gotham Book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235" y="5245"/>
            <a:ext cx="20093940" cy="11298555"/>
          </a:xfrm>
          <a:custGeom>
            <a:avLst/>
            <a:gdLst/>
            <a:ahLst/>
            <a:cxnLst/>
            <a:rect l="l" t="t" r="r" b="b"/>
            <a:pathLst>
              <a:path w="20093940" h="11298555">
                <a:moveTo>
                  <a:pt x="20093629" y="0"/>
                </a:moveTo>
                <a:lnTo>
                  <a:pt x="0" y="0"/>
                </a:lnTo>
                <a:lnTo>
                  <a:pt x="0" y="11298074"/>
                </a:lnTo>
                <a:lnTo>
                  <a:pt x="20093629" y="11298074"/>
                </a:lnTo>
                <a:lnTo>
                  <a:pt x="2009362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465923" y="2638663"/>
            <a:ext cx="11601740" cy="62825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481417" y="3783759"/>
            <a:ext cx="11622682" cy="7524797"/>
          </a:xfrm>
          <a:prstGeom prst="rect">
            <a:avLst/>
          </a:prstGeom>
        </p:spPr>
      </p:pic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/>
              <a:t>A</a:t>
            </a:r>
            <a:r>
              <a:rPr spc="-190" dirty="0"/>
              <a:t> </a:t>
            </a:r>
            <a:r>
              <a:rPr spc="-365" dirty="0"/>
              <a:t>C</a:t>
            </a:r>
            <a:r>
              <a:rPr spc="-45" dirty="0"/>
              <a:t>O</a:t>
            </a:r>
            <a:r>
              <a:rPr spc="-210" dirty="0"/>
              <a:t>L</a:t>
            </a:r>
            <a:r>
              <a:rPr spc="-30" dirty="0"/>
              <a:t>L</a:t>
            </a:r>
            <a:r>
              <a:rPr spc="-105" dirty="0"/>
              <a:t>A</a:t>
            </a:r>
            <a:r>
              <a:rPr spc="-110" dirty="0"/>
              <a:t>B</a:t>
            </a:r>
            <a:r>
              <a:rPr spc="-45" dirty="0"/>
              <a:t>O</a:t>
            </a:r>
            <a:r>
              <a:rPr spc="-50" dirty="0"/>
              <a:t>R</a:t>
            </a:r>
            <a:r>
              <a:rPr spc="-490" dirty="0"/>
              <a:t>A</a:t>
            </a:r>
            <a:r>
              <a:rPr spc="-180" dirty="0"/>
              <a:t>T</a:t>
            </a:r>
            <a:r>
              <a:rPr spc="-165" dirty="0"/>
              <a:t>I</a:t>
            </a:r>
            <a:r>
              <a:rPr spc="-145" dirty="0"/>
              <a:t>V</a:t>
            </a:r>
            <a:r>
              <a:rPr spc="30" dirty="0"/>
              <a:t>E</a:t>
            </a:r>
            <a:r>
              <a:rPr spc="-190" dirty="0"/>
              <a:t> </a:t>
            </a:r>
            <a:r>
              <a:rPr spc="-855" dirty="0"/>
              <a:t>P</a:t>
            </a:r>
            <a:r>
              <a:rPr spc="-145" dirty="0"/>
              <a:t>A</a:t>
            </a:r>
            <a:r>
              <a:rPr spc="-434" dirty="0"/>
              <a:t>R</a:t>
            </a:r>
            <a:r>
              <a:rPr spc="-235" dirty="0"/>
              <a:t>T</a:t>
            </a:r>
            <a:r>
              <a:rPr spc="-30" dirty="0"/>
              <a:t>N</a:t>
            </a:r>
            <a:r>
              <a:rPr spc="-260" dirty="0"/>
              <a:t>E</a:t>
            </a:r>
            <a:r>
              <a:rPr spc="-10" dirty="0"/>
              <a:t>R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1453223" y="2852882"/>
            <a:ext cx="10145395" cy="59023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770255">
              <a:lnSpc>
                <a:spcPct val="107200"/>
              </a:lnSpc>
              <a:spcBef>
                <a:spcPts val="95"/>
              </a:spcBef>
            </a:pPr>
            <a:r>
              <a:rPr sz="2950" b="0" dirty="0">
                <a:solidFill>
                  <a:srgbClr val="FFFFFF"/>
                </a:solidFill>
                <a:latin typeface="Gotham Book"/>
                <a:cs typeface="Gotham Book"/>
              </a:rPr>
              <a:t>We</a:t>
            </a:r>
            <a:r>
              <a:rPr sz="2950" b="0" spc="-135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950" b="0" spc="-10" dirty="0">
                <a:solidFill>
                  <a:srgbClr val="FFFFFF"/>
                </a:solidFill>
                <a:latin typeface="Gotham Book"/>
                <a:cs typeface="Gotham Book"/>
              </a:rPr>
              <a:t>understand</a:t>
            </a:r>
            <a:r>
              <a:rPr sz="2950" b="0" spc="-125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950" b="0" dirty="0">
                <a:solidFill>
                  <a:srgbClr val="FFFFFF"/>
                </a:solidFill>
                <a:latin typeface="Gotham Book"/>
                <a:cs typeface="Gotham Book"/>
              </a:rPr>
              <a:t>the</a:t>
            </a:r>
            <a:r>
              <a:rPr sz="2950" b="0" spc="-125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950" b="0" spc="-40" dirty="0">
                <a:solidFill>
                  <a:srgbClr val="FFFFFF"/>
                </a:solidFill>
                <a:latin typeface="Gotham Book"/>
                <a:cs typeface="Gotham Book"/>
              </a:rPr>
              <a:t>complexities</a:t>
            </a:r>
            <a:r>
              <a:rPr sz="2950" b="0" spc="-125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950" b="0" dirty="0">
                <a:solidFill>
                  <a:srgbClr val="FFFFFF"/>
                </a:solidFill>
                <a:latin typeface="Gotham Book"/>
                <a:cs typeface="Gotham Book"/>
              </a:rPr>
              <a:t>of</a:t>
            </a:r>
            <a:r>
              <a:rPr sz="2950" b="0" spc="-125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950" b="0" spc="-20" dirty="0">
                <a:solidFill>
                  <a:srgbClr val="FFFFFF"/>
                </a:solidFill>
                <a:latin typeface="Gotham Book"/>
                <a:cs typeface="Gotham Book"/>
              </a:rPr>
              <a:t>designing</a:t>
            </a:r>
            <a:r>
              <a:rPr sz="2950" b="0" spc="-120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950" b="0" spc="-25" dirty="0">
                <a:solidFill>
                  <a:srgbClr val="FFFFFF"/>
                </a:solidFill>
                <a:latin typeface="Gotham Book"/>
                <a:cs typeface="Gotham Book"/>
              </a:rPr>
              <a:t>an </a:t>
            </a:r>
            <a:r>
              <a:rPr sz="2950" b="0" spc="-30" dirty="0">
                <a:solidFill>
                  <a:srgbClr val="FFFFFF"/>
                </a:solidFill>
                <a:latin typeface="Gotham Book"/>
                <a:cs typeface="Gotham Book"/>
              </a:rPr>
              <a:t>environment</a:t>
            </a:r>
            <a:r>
              <a:rPr sz="2950" b="0" spc="-145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950" b="0" spc="-10" dirty="0">
                <a:solidFill>
                  <a:srgbClr val="FFFFFF"/>
                </a:solidFill>
                <a:latin typeface="Gotham Book"/>
                <a:cs typeface="Gotham Book"/>
              </a:rPr>
              <a:t>that’ll</a:t>
            </a:r>
            <a:r>
              <a:rPr sz="2950" b="0" spc="-145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950" b="0" spc="-20" dirty="0">
                <a:solidFill>
                  <a:srgbClr val="FFFFFF"/>
                </a:solidFill>
                <a:latin typeface="Gotham Book"/>
                <a:cs typeface="Gotham Book"/>
              </a:rPr>
              <a:t>deliver</a:t>
            </a:r>
            <a:r>
              <a:rPr sz="2950" b="0" spc="-145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950" b="0" dirty="0">
                <a:solidFill>
                  <a:srgbClr val="FFFFFF"/>
                </a:solidFill>
                <a:latin typeface="Gotham Book"/>
                <a:cs typeface="Gotham Book"/>
              </a:rPr>
              <a:t>the</a:t>
            </a:r>
            <a:r>
              <a:rPr sz="2950" b="0" spc="-145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950" b="0" spc="-20" dirty="0">
                <a:solidFill>
                  <a:srgbClr val="FFFFFF"/>
                </a:solidFill>
                <a:latin typeface="Gotham Book"/>
                <a:cs typeface="Gotham Book"/>
              </a:rPr>
              <a:t>intended</a:t>
            </a:r>
            <a:r>
              <a:rPr sz="2950" b="0" spc="-140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950" b="0" spc="-10" dirty="0">
                <a:solidFill>
                  <a:srgbClr val="FFFFFF"/>
                </a:solidFill>
                <a:latin typeface="Gotham Book"/>
                <a:cs typeface="Gotham Book"/>
              </a:rPr>
              <a:t>experience </a:t>
            </a:r>
            <a:r>
              <a:rPr sz="2950" b="0" dirty="0">
                <a:solidFill>
                  <a:srgbClr val="FFFFFF"/>
                </a:solidFill>
                <a:latin typeface="Gotham Book"/>
                <a:cs typeface="Gotham Book"/>
              </a:rPr>
              <a:t>and</a:t>
            </a:r>
            <a:r>
              <a:rPr sz="2950" b="0" spc="-114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950" b="0" dirty="0">
                <a:solidFill>
                  <a:srgbClr val="FFFFFF"/>
                </a:solidFill>
                <a:latin typeface="Gotham Book"/>
                <a:cs typeface="Gotham Book"/>
              </a:rPr>
              <a:t>meet</a:t>
            </a:r>
            <a:r>
              <a:rPr sz="2950" b="0" spc="-100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950" b="0" dirty="0">
                <a:solidFill>
                  <a:srgbClr val="FFFFFF"/>
                </a:solidFill>
                <a:latin typeface="Gotham Book"/>
                <a:cs typeface="Gotham Book"/>
              </a:rPr>
              <a:t>the</a:t>
            </a:r>
            <a:r>
              <a:rPr sz="2950" b="0" spc="-100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950" b="0" spc="-20" dirty="0">
                <a:solidFill>
                  <a:srgbClr val="FFFFFF"/>
                </a:solidFill>
                <a:latin typeface="Gotham Book"/>
                <a:cs typeface="Gotham Book"/>
              </a:rPr>
              <a:t>expected</a:t>
            </a:r>
            <a:r>
              <a:rPr sz="2950" b="0" spc="-100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950" b="0" spc="-10" dirty="0">
                <a:solidFill>
                  <a:srgbClr val="FFFFFF"/>
                </a:solidFill>
                <a:latin typeface="Gotham Book"/>
                <a:cs typeface="Gotham Book"/>
              </a:rPr>
              <a:t>budget.</a:t>
            </a:r>
            <a:endParaRPr sz="2950">
              <a:latin typeface="Gotham Book"/>
              <a:cs typeface="Gotham Book"/>
            </a:endParaRPr>
          </a:p>
          <a:p>
            <a:pPr marL="12700" marR="5080">
              <a:lnSpc>
                <a:spcPct val="107200"/>
              </a:lnSpc>
              <a:spcBef>
                <a:spcPts val="1810"/>
              </a:spcBef>
            </a:pPr>
            <a:r>
              <a:rPr sz="2950" b="0" dirty="0">
                <a:solidFill>
                  <a:srgbClr val="FFFFFF"/>
                </a:solidFill>
                <a:latin typeface="Gotham Book"/>
                <a:cs typeface="Gotham Book"/>
              </a:rPr>
              <a:t>We</a:t>
            </a:r>
            <a:r>
              <a:rPr sz="2950" b="0" spc="-120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950" b="0" dirty="0">
                <a:solidFill>
                  <a:srgbClr val="FFFFFF"/>
                </a:solidFill>
                <a:latin typeface="Gotham Book"/>
                <a:cs typeface="Gotham Book"/>
              </a:rPr>
              <a:t>offer</a:t>
            </a:r>
            <a:r>
              <a:rPr sz="2950" b="0" spc="-110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950" b="0" dirty="0">
                <a:solidFill>
                  <a:srgbClr val="FFFFFF"/>
                </a:solidFill>
                <a:latin typeface="Gotham Book"/>
                <a:cs typeface="Gotham Book"/>
              </a:rPr>
              <a:t>a</a:t>
            </a:r>
            <a:r>
              <a:rPr sz="2950" b="0" spc="-110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950" b="0" dirty="0">
                <a:solidFill>
                  <a:srgbClr val="FFFFFF"/>
                </a:solidFill>
                <a:latin typeface="Gotham Book"/>
                <a:cs typeface="Gotham Book"/>
              </a:rPr>
              <a:t>range</a:t>
            </a:r>
            <a:r>
              <a:rPr sz="2950" b="0" spc="-110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950" b="0" dirty="0">
                <a:solidFill>
                  <a:srgbClr val="FFFFFF"/>
                </a:solidFill>
                <a:latin typeface="Gotham Book"/>
                <a:cs typeface="Gotham Book"/>
              </a:rPr>
              <a:t>of</a:t>
            </a:r>
            <a:r>
              <a:rPr sz="2950" b="0" spc="-110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950" b="0" spc="-10" dirty="0">
                <a:solidFill>
                  <a:srgbClr val="FFFFFF"/>
                </a:solidFill>
                <a:latin typeface="Gotham Book"/>
                <a:cs typeface="Gotham Book"/>
              </a:rPr>
              <a:t>services</a:t>
            </a:r>
            <a:r>
              <a:rPr sz="2950" b="0" spc="-110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950" b="0" dirty="0">
                <a:solidFill>
                  <a:srgbClr val="FFFFFF"/>
                </a:solidFill>
                <a:latin typeface="Gotham Book"/>
                <a:cs typeface="Gotham Book"/>
              </a:rPr>
              <a:t>to</a:t>
            </a:r>
            <a:r>
              <a:rPr sz="2950" b="0" spc="-110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950" b="0" dirty="0">
                <a:solidFill>
                  <a:srgbClr val="FFFFFF"/>
                </a:solidFill>
                <a:latin typeface="Gotham Book"/>
                <a:cs typeface="Gotham Book"/>
              </a:rPr>
              <a:t>support,</a:t>
            </a:r>
            <a:r>
              <a:rPr sz="2950" b="0" spc="-110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950" b="0" dirty="0">
                <a:solidFill>
                  <a:srgbClr val="FFFFFF"/>
                </a:solidFill>
                <a:latin typeface="Gotham Book"/>
                <a:cs typeface="Gotham Book"/>
              </a:rPr>
              <a:t>guide,</a:t>
            </a:r>
            <a:r>
              <a:rPr sz="2950" b="0" spc="-110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950" b="0" dirty="0">
                <a:solidFill>
                  <a:srgbClr val="FFFFFF"/>
                </a:solidFill>
                <a:latin typeface="Gotham Book"/>
                <a:cs typeface="Gotham Book"/>
              </a:rPr>
              <a:t>or</a:t>
            </a:r>
            <a:r>
              <a:rPr sz="2950" b="0" spc="-110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950" b="0" spc="-10" dirty="0">
                <a:solidFill>
                  <a:srgbClr val="FFFFFF"/>
                </a:solidFill>
                <a:latin typeface="Gotham Book"/>
                <a:cs typeface="Gotham Book"/>
              </a:rPr>
              <a:t>drive </a:t>
            </a:r>
            <a:r>
              <a:rPr sz="2950" b="0" dirty="0">
                <a:solidFill>
                  <a:srgbClr val="FFFFFF"/>
                </a:solidFill>
                <a:latin typeface="Gotham Book"/>
                <a:cs typeface="Gotham Book"/>
              </a:rPr>
              <a:t>a</a:t>
            </a:r>
            <a:r>
              <a:rPr sz="2950" b="0" spc="-114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950" b="0" spc="-10" dirty="0">
                <a:solidFill>
                  <a:srgbClr val="FFFFFF"/>
                </a:solidFill>
                <a:latin typeface="Gotham Book"/>
                <a:cs typeface="Gotham Book"/>
              </a:rPr>
              <a:t>project</a:t>
            </a:r>
            <a:r>
              <a:rPr sz="2950" b="0" spc="-114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950" b="0" dirty="0">
                <a:solidFill>
                  <a:srgbClr val="FFFFFF"/>
                </a:solidFill>
                <a:latin typeface="Gotham Book"/>
                <a:cs typeface="Gotham Book"/>
              </a:rPr>
              <a:t>from</a:t>
            </a:r>
            <a:r>
              <a:rPr sz="2950" b="0" spc="-114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950" b="0" spc="-20" dirty="0">
                <a:solidFill>
                  <a:srgbClr val="FFFFFF"/>
                </a:solidFill>
                <a:latin typeface="Gotham Book"/>
                <a:cs typeface="Gotham Book"/>
              </a:rPr>
              <a:t>concept</a:t>
            </a:r>
            <a:r>
              <a:rPr sz="2950" b="0" spc="-114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950" b="0" dirty="0">
                <a:solidFill>
                  <a:srgbClr val="FFFFFF"/>
                </a:solidFill>
                <a:latin typeface="Gotham Book"/>
                <a:cs typeface="Gotham Book"/>
              </a:rPr>
              <a:t>to</a:t>
            </a:r>
            <a:r>
              <a:rPr sz="2950" b="0" spc="-114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950" b="0" spc="-25" dirty="0">
                <a:solidFill>
                  <a:srgbClr val="FFFFFF"/>
                </a:solidFill>
                <a:latin typeface="Gotham Book"/>
                <a:cs typeface="Gotham Book"/>
              </a:rPr>
              <a:t>completion,</a:t>
            </a:r>
            <a:r>
              <a:rPr sz="2950" b="0" spc="-110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950" b="0" spc="-10" dirty="0">
                <a:solidFill>
                  <a:srgbClr val="FFFFFF"/>
                </a:solidFill>
                <a:latin typeface="Gotham Book"/>
                <a:cs typeface="Gotham Book"/>
              </a:rPr>
              <a:t>including...</a:t>
            </a:r>
            <a:endParaRPr sz="2950">
              <a:latin typeface="Gotham Book"/>
              <a:cs typeface="Gotham Book"/>
            </a:endParaRPr>
          </a:p>
          <a:p>
            <a:pPr marL="514984" indent="-314325">
              <a:lnSpc>
                <a:spcPct val="100000"/>
              </a:lnSpc>
              <a:spcBef>
                <a:spcPts val="1790"/>
              </a:spcBef>
              <a:buChar char="•"/>
              <a:tabLst>
                <a:tab pos="514984" algn="l"/>
              </a:tabLst>
            </a:pPr>
            <a:r>
              <a:rPr sz="2600" b="0" dirty="0">
                <a:solidFill>
                  <a:srgbClr val="FFFFFF"/>
                </a:solidFill>
                <a:latin typeface="Gotham Book"/>
                <a:cs typeface="Gotham Book"/>
              </a:rPr>
              <a:t>Design</a:t>
            </a:r>
            <a:r>
              <a:rPr sz="2600" b="0" spc="-75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600" b="0" spc="-10" dirty="0">
                <a:solidFill>
                  <a:srgbClr val="FFFFFF"/>
                </a:solidFill>
                <a:latin typeface="Gotham Book"/>
                <a:cs typeface="Gotham Book"/>
              </a:rPr>
              <a:t>inspiration</a:t>
            </a:r>
            <a:endParaRPr sz="2600">
              <a:latin typeface="Gotham Book"/>
              <a:cs typeface="Gotham Book"/>
            </a:endParaRPr>
          </a:p>
          <a:p>
            <a:pPr marL="514984" indent="-314325">
              <a:lnSpc>
                <a:spcPct val="100000"/>
              </a:lnSpc>
              <a:spcBef>
                <a:spcPts val="2020"/>
              </a:spcBef>
              <a:buChar char="•"/>
              <a:tabLst>
                <a:tab pos="514984" algn="l"/>
              </a:tabLst>
            </a:pPr>
            <a:r>
              <a:rPr sz="2600" b="0" dirty="0">
                <a:solidFill>
                  <a:srgbClr val="FFFFFF"/>
                </a:solidFill>
                <a:latin typeface="Gotham Book"/>
                <a:cs typeface="Gotham Book"/>
              </a:rPr>
              <a:t>Material</a:t>
            </a:r>
            <a:r>
              <a:rPr sz="2600" b="0" spc="-170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600" b="0" spc="-10" dirty="0">
                <a:solidFill>
                  <a:srgbClr val="FFFFFF"/>
                </a:solidFill>
                <a:latin typeface="Gotham Book"/>
                <a:cs typeface="Gotham Book"/>
              </a:rPr>
              <a:t>selection</a:t>
            </a:r>
            <a:endParaRPr sz="2600">
              <a:latin typeface="Gotham Book"/>
              <a:cs typeface="Gotham Book"/>
            </a:endParaRPr>
          </a:p>
          <a:p>
            <a:pPr marL="514984" indent="-314325">
              <a:lnSpc>
                <a:spcPct val="100000"/>
              </a:lnSpc>
              <a:spcBef>
                <a:spcPts val="2025"/>
              </a:spcBef>
              <a:buChar char="•"/>
              <a:tabLst>
                <a:tab pos="514984" algn="l"/>
              </a:tabLst>
            </a:pPr>
            <a:r>
              <a:rPr sz="2600" b="0" dirty="0">
                <a:solidFill>
                  <a:srgbClr val="FFFFFF"/>
                </a:solidFill>
                <a:latin typeface="Gotham Book"/>
                <a:cs typeface="Gotham Book"/>
              </a:rPr>
              <a:t>Solution</a:t>
            </a:r>
            <a:r>
              <a:rPr sz="2600" b="0" spc="-150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600" b="0" spc="-10" dirty="0">
                <a:solidFill>
                  <a:srgbClr val="FFFFFF"/>
                </a:solidFill>
                <a:latin typeface="Gotham Book"/>
                <a:cs typeface="Gotham Book"/>
              </a:rPr>
              <a:t>development</a:t>
            </a:r>
            <a:endParaRPr sz="2600">
              <a:latin typeface="Gotham Book"/>
              <a:cs typeface="Gotham Book"/>
            </a:endParaRPr>
          </a:p>
          <a:p>
            <a:pPr marL="514984" indent="-314325">
              <a:lnSpc>
                <a:spcPct val="100000"/>
              </a:lnSpc>
              <a:spcBef>
                <a:spcPts val="2025"/>
              </a:spcBef>
              <a:buChar char="•"/>
              <a:tabLst>
                <a:tab pos="514984" algn="l"/>
              </a:tabLst>
            </a:pPr>
            <a:r>
              <a:rPr sz="2600" b="0" dirty="0">
                <a:solidFill>
                  <a:srgbClr val="FFFFFF"/>
                </a:solidFill>
                <a:latin typeface="Gotham Book"/>
                <a:cs typeface="Gotham Book"/>
              </a:rPr>
              <a:t>Value</a:t>
            </a:r>
            <a:r>
              <a:rPr sz="2600" b="0" spc="-155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600" b="0" spc="-10" dirty="0">
                <a:solidFill>
                  <a:srgbClr val="FFFFFF"/>
                </a:solidFill>
                <a:latin typeface="Gotham Book"/>
                <a:cs typeface="Gotham Book"/>
              </a:rPr>
              <a:t>engineering</a:t>
            </a:r>
            <a:endParaRPr sz="2600">
              <a:latin typeface="Gotham Book"/>
              <a:cs typeface="Gotham Book"/>
            </a:endParaRPr>
          </a:p>
          <a:p>
            <a:pPr marL="514984" indent="-314325">
              <a:lnSpc>
                <a:spcPct val="100000"/>
              </a:lnSpc>
              <a:spcBef>
                <a:spcPts val="2025"/>
              </a:spcBef>
              <a:buChar char="•"/>
              <a:tabLst>
                <a:tab pos="514984" algn="l"/>
              </a:tabLst>
            </a:pPr>
            <a:r>
              <a:rPr sz="2600" b="0" spc="-10" dirty="0">
                <a:solidFill>
                  <a:srgbClr val="FFFFFF"/>
                </a:solidFill>
                <a:latin typeface="Gotham Book"/>
                <a:cs typeface="Gotham Book"/>
              </a:rPr>
              <a:t>Installation</a:t>
            </a:r>
            <a:r>
              <a:rPr sz="2600" b="0" spc="-140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600" b="0" spc="-10" dirty="0">
                <a:solidFill>
                  <a:srgbClr val="FFFFFF"/>
                </a:solidFill>
                <a:latin typeface="Gotham Book"/>
                <a:cs typeface="Gotham Book"/>
              </a:rPr>
              <a:t>support</a:t>
            </a:r>
            <a:endParaRPr sz="2600">
              <a:latin typeface="Gotham Book"/>
              <a:cs typeface="Gotham Book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957811" cy="6219705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146287" y="0"/>
            <a:ext cx="9957801" cy="6219705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1453223" y="6840280"/>
            <a:ext cx="6035675" cy="115633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7400" b="0" spc="-114" dirty="0">
                <a:solidFill>
                  <a:srgbClr val="FFFFFF"/>
                </a:solidFill>
                <a:latin typeface="MontereyFLF"/>
                <a:cs typeface="MontereyFLF"/>
              </a:rPr>
              <a:t>KELLER</a:t>
            </a:r>
            <a:r>
              <a:rPr sz="7400" b="0" spc="-525" dirty="0">
                <a:solidFill>
                  <a:srgbClr val="FFFFFF"/>
                </a:solidFill>
                <a:latin typeface="MontereyFLF"/>
                <a:cs typeface="MontereyFLF"/>
              </a:rPr>
              <a:t> </a:t>
            </a:r>
            <a:r>
              <a:rPr sz="7400" b="0" spc="-405" dirty="0">
                <a:solidFill>
                  <a:srgbClr val="FFFFFF"/>
                </a:solidFill>
                <a:latin typeface="MontereyFLF"/>
                <a:cs typeface="MontereyFLF"/>
              </a:rPr>
              <a:t>S</a:t>
            </a:r>
            <a:r>
              <a:rPr sz="7400" b="0" spc="-540" dirty="0">
                <a:solidFill>
                  <a:srgbClr val="FFFFFF"/>
                </a:solidFill>
                <a:latin typeface="MontereyFLF"/>
                <a:cs typeface="MontereyFLF"/>
              </a:rPr>
              <a:t>T</a:t>
            </a:r>
            <a:r>
              <a:rPr sz="7400" b="0" spc="-530" dirty="0">
                <a:solidFill>
                  <a:srgbClr val="FFFFFF"/>
                </a:solidFill>
                <a:latin typeface="MontereyFLF"/>
                <a:cs typeface="MontereyFLF"/>
              </a:rPr>
              <a:t>A</a:t>
            </a:r>
            <a:r>
              <a:rPr sz="7400" b="0" spc="-220" dirty="0">
                <a:solidFill>
                  <a:srgbClr val="FFFFFF"/>
                </a:solidFill>
                <a:latin typeface="MontereyFLF"/>
                <a:cs typeface="MontereyFLF"/>
              </a:rPr>
              <a:t>T</a:t>
            </a:r>
            <a:r>
              <a:rPr sz="7400" b="0" spc="-65" dirty="0">
                <a:solidFill>
                  <a:srgbClr val="FFFFFF"/>
                </a:solidFill>
                <a:latin typeface="MontereyFLF"/>
                <a:cs typeface="MontereyFLF"/>
              </a:rPr>
              <a:t>I</a:t>
            </a:r>
            <a:r>
              <a:rPr sz="7400" b="0" spc="-85" dirty="0">
                <a:solidFill>
                  <a:srgbClr val="FFFFFF"/>
                </a:solidFill>
                <a:latin typeface="MontereyFLF"/>
                <a:cs typeface="MontereyFLF"/>
              </a:rPr>
              <a:t>O</a:t>
            </a:r>
            <a:r>
              <a:rPr sz="7400" b="0" spc="-10" dirty="0">
                <a:solidFill>
                  <a:srgbClr val="FFFFFF"/>
                </a:solidFill>
                <a:latin typeface="MontereyFLF"/>
                <a:cs typeface="MontereyFLF"/>
              </a:rPr>
              <a:t>N</a:t>
            </a:r>
            <a:endParaRPr sz="7400">
              <a:latin typeface="MontereyFLF"/>
              <a:cs typeface="MontereyFLF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641699" y="8678967"/>
            <a:ext cx="4782820" cy="15836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26390" indent="-313690">
              <a:lnSpc>
                <a:spcPct val="100000"/>
              </a:lnSpc>
              <a:spcBef>
                <a:spcPts val="105"/>
              </a:spcBef>
              <a:buChar char="•"/>
              <a:tabLst>
                <a:tab pos="326390" algn="l"/>
              </a:tabLst>
            </a:pPr>
            <a:r>
              <a:rPr sz="2300" b="0" dirty="0">
                <a:solidFill>
                  <a:srgbClr val="FFFFFF"/>
                </a:solidFill>
                <a:latin typeface="Gotham Book"/>
                <a:cs typeface="Gotham Book"/>
              </a:rPr>
              <a:t>Partnered</a:t>
            </a:r>
            <a:r>
              <a:rPr sz="2300" b="0" spc="-140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300" b="0" dirty="0">
                <a:solidFill>
                  <a:srgbClr val="FFFFFF"/>
                </a:solidFill>
                <a:latin typeface="Gotham Book"/>
                <a:cs typeface="Gotham Book"/>
              </a:rPr>
              <a:t>with</a:t>
            </a:r>
            <a:r>
              <a:rPr sz="2300" b="0" spc="-140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300" b="0" spc="-10" dirty="0">
                <a:solidFill>
                  <a:srgbClr val="FFFFFF"/>
                </a:solidFill>
                <a:latin typeface="Gotham Book"/>
                <a:cs typeface="Gotham Book"/>
              </a:rPr>
              <a:t>Lincoln</a:t>
            </a:r>
            <a:r>
              <a:rPr sz="2300" b="0" spc="-140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300" b="0" spc="-10" dirty="0">
                <a:solidFill>
                  <a:srgbClr val="FFFFFF"/>
                </a:solidFill>
                <a:latin typeface="Gotham Book"/>
                <a:cs typeface="Gotham Book"/>
              </a:rPr>
              <a:t>Office.</a:t>
            </a:r>
            <a:endParaRPr sz="2300">
              <a:latin typeface="Gotham Book"/>
              <a:cs typeface="Gotham Book"/>
            </a:endParaRPr>
          </a:p>
          <a:p>
            <a:pPr marL="326390" indent="-313690">
              <a:lnSpc>
                <a:spcPct val="100000"/>
              </a:lnSpc>
              <a:spcBef>
                <a:spcPts val="1989"/>
              </a:spcBef>
              <a:buChar char="•"/>
              <a:tabLst>
                <a:tab pos="326390" algn="l"/>
              </a:tabLst>
            </a:pPr>
            <a:r>
              <a:rPr sz="2300" b="0" dirty="0">
                <a:solidFill>
                  <a:srgbClr val="FFFFFF"/>
                </a:solidFill>
                <a:latin typeface="Gotham Book"/>
                <a:cs typeface="Gotham Book"/>
              </a:rPr>
              <a:t>1,000</a:t>
            </a:r>
            <a:r>
              <a:rPr sz="2300" b="0" spc="-80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300" b="0" dirty="0">
                <a:solidFill>
                  <a:srgbClr val="FFFFFF"/>
                </a:solidFill>
                <a:latin typeface="Gotham Book"/>
                <a:cs typeface="Gotham Book"/>
              </a:rPr>
              <a:t>square</a:t>
            </a:r>
            <a:r>
              <a:rPr sz="2300" b="0" spc="-75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300" b="0" dirty="0">
                <a:solidFill>
                  <a:srgbClr val="FFFFFF"/>
                </a:solidFill>
                <a:latin typeface="Gotham Book"/>
                <a:cs typeface="Gotham Book"/>
              </a:rPr>
              <a:t>foot</a:t>
            </a:r>
            <a:r>
              <a:rPr sz="2300" b="0" spc="-75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300" b="0" dirty="0">
                <a:solidFill>
                  <a:srgbClr val="FFFFFF"/>
                </a:solidFill>
                <a:latin typeface="Gotham Book"/>
                <a:cs typeface="Gotham Book"/>
              </a:rPr>
              <a:t>office</a:t>
            </a:r>
            <a:r>
              <a:rPr sz="2300" b="0" spc="-75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300" b="0" spc="-10" dirty="0">
                <a:solidFill>
                  <a:srgbClr val="FFFFFF"/>
                </a:solidFill>
                <a:latin typeface="Gotham Book"/>
                <a:cs typeface="Gotham Book"/>
              </a:rPr>
              <a:t>space.</a:t>
            </a:r>
            <a:endParaRPr sz="2300">
              <a:latin typeface="Gotham Book"/>
              <a:cs typeface="Gotham Book"/>
            </a:endParaRPr>
          </a:p>
          <a:p>
            <a:pPr marL="326390" indent="-313690">
              <a:lnSpc>
                <a:spcPct val="100000"/>
              </a:lnSpc>
              <a:spcBef>
                <a:spcPts val="1989"/>
              </a:spcBef>
              <a:buChar char="•"/>
              <a:tabLst>
                <a:tab pos="326390" algn="l"/>
              </a:tabLst>
            </a:pPr>
            <a:r>
              <a:rPr sz="2300" b="0" dirty="0">
                <a:solidFill>
                  <a:srgbClr val="FFFFFF"/>
                </a:solidFill>
                <a:latin typeface="Gotham Book"/>
                <a:cs typeface="Gotham Book"/>
              </a:rPr>
              <a:t>Brick</a:t>
            </a:r>
            <a:r>
              <a:rPr sz="2300" b="0" spc="-110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300" b="0" spc="-20" dirty="0">
                <a:solidFill>
                  <a:srgbClr val="FFFFFF"/>
                </a:solidFill>
                <a:latin typeface="Gotham Book"/>
                <a:cs typeface="Gotham Book"/>
              </a:rPr>
              <a:t>textured</a:t>
            </a:r>
            <a:r>
              <a:rPr sz="2300" b="0" spc="-110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300" b="0" dirty="0">
                <a:solidFill>
                  <a:srgbClr val="FFFFFF"/>
                </a:solidFill>
                <a:latin typeface="Gotham Book"/>
                <a:cs typeface="Gotham Book"/>
              </a:rPr>
              <a:t>wall</a:t>
            </a:r>
            <a:r>
              <a:rPr sz="2300" b="0" spc="-110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300" b="0" spc="-10" dirty="0">
                <a:solidFill>
                  <a:srgbClr val="FFFFFF"/>
                </a:solidFill>
                <a:latin typeface="Gotham Book"/>
                <a:cs typeface="Gotham Book"/>
              </a:rPr>
              <a:t>covering.</a:t>
            </a:r>
            <a:endParaRPr sz="2300">
              <a:latin typeface="Gotham Book"/>
              <a:cs typeface="Gotham Book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0683919" y="8678967"/>
            <a:ext cx="7833995" cy="133223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51790" marR="30480" indent="-314325">
              <a:lnSpc>
                <a:spcPct val="100400"/>
              </a:lnSpc>
              <a:spcBef>
                <a:spcPts val="95"/>
              </a:spcBef>
              <a:buChar char="•"/>
              <a:tabLst>
                <a:tab pos="351790" algn="l"/>
              </a:tabLst>
            </a:pPr>
            <a:r>
              <a:rPr sz="2300" b="0" dirty="0">
                <a:solidFill>
                  <a:srgbClr val="FFFFFF"/>
                </a:solidFill>
                <a:latin typeface="Gotham Book"/>
                <a:cs typeface="Gotham Book"/>
              </a:rPr>
              <a:t>Custom</a:t>
            </a:r>
            <a:r>
              <a:rPr sz="2300" b="0" spc="-55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300" b="0" dirty="0">
                <a:solidFill>
                  <a:srgbClr val="FFFFFF"/>
                </a:solidFill>
                <a:latin typeface="Gotham Book"/>
                <a:cs typeface="Gotham Book"/>
              </a:rPr>
              <a:t>10”</a:t>
            </a:r>
            <a:r>
              <a:rPr sz="2300" b="0" spc="-50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300" b="0" dirty="0">
                <a:solidFill>
                  <a:srgbClr val="FFFFFF"/>
                </a:solidFill>
                <a:latin typeface="Gotham Book"/>
                <a:cs typeface="Gotham Book"/>
              </a:rPr>
              <a:t>x</a:t>
            </a:r>
            <a:r>
              <a:rPr sz="2300" b="0" spc="-50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300" b="0" dirty="0">
                <a:solidFill>
                  <a:srgbClr val="FFFFFF"/>
                </a:solidFill>
                <a:latin typeface="Gotham Book"/>
                <a:cs typeface="Gotham Book"/>
              </a:rPr>
              <a:t>10”</a:t>
            </a:r>
            <a:r>
              <a:rPr sz="2300" b="0" spc="-50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300" b="0" spc="-45" dirty="0">
                <a:solidFill>
                  <a:srgbClr val="FFFFFF"/>
                </a:solidFill>
                <a:latin typeface="Gotham Book"/>
                <a:cs typeface="Gotham Book"/>
              </a:rPr>
              <a:t>Acusti-</a:t>
            </a:r>
            <a:r>
              <a:rPr sz="2300" b="0" dirty="0">
                <a:solidFill>
                  <a:srgbClr val="FFFFFF"/>
                </a:solidFill>
                <a:latin typeface="Gotham Book"/>
                <a:cs typeface="Gotham Book"/>
              </a:rPr>
              <a:t>fi</a:t>
            </a:r>
            <a:r>
              <a:rPr sz="2025" b="0" baseline="30864" dirty="0">
                <a:solidFill>
                  <a:srgbClr val="FFFFFF"/>
                </a:solidFill>
                <a:latin typeface="Gotham Book"/>
                <a:cs typeface="Gotham Book"/>
              </a:rPr>
              <a:t>TM</a:t>
            </a:r>
            <a:r>
              <a:rPr sz="2025" b="0" spc="352" baseline="30864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300" b="0" dirty="0">
                <a:solidFill>
                  <a:srgbClr val="FFFFFF"/>
                </a:solidFill>
                <a:latin typeface="Gotham Book"/>
                <a:cs typeface="Gotham Book"/>
              </a:rPr>
              <a:t>beams</a:t>
            </a:r>
            <a:r>
              <a:rPr sz="2300" b="0" spc="-50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300" b="0" dirty="0">
                <a:solidFill>
                  <a:srgbClr val="FFFFFF"/>
                </a:solidFill>
                <a:latin typeface="Gotham Book"/>
                <a:cs typeface="Gotham Book"/>
              </a:rPr>
              <a:t>with</a:t>
            </a:r>
            <a:r>
              <a:rPr sz="2300" b="0" spc="-50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300" b="0" dirty="0">
                <a:solidFill>
                  <a:srgbClr val="FFFFFF"/>
                </a:solidFill>
                <a:latin typeface="Gotham Book"/>
                <a:cs typeface="Gotham Book"/>
              </a:rPr>
              <a:t>4”</a:t>
            </a:r>
            <a:r>
              <a:rPr sz="2300" b="0" spc="-50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300" b="0" spc="-10" dirty="0">
                <a:solidFill>
                  <a:srgbClr val="FFFFFF"/>
                </a:solidFill>
                <a:latin typeface="Gotham Book"/>
                <a:cs typeface="Gotham Book"/>
              </a:rPr>
              <a:t>brackets </a:t>
            </a:r>
            <a:r>
              <a:rPr sz="2300" b="0" dirty="0">
                <a:solidFill>
                  <a:srgbClr val="FFFFFF"/>
                </a:solidFill>
                <a:latin typeface="Gotham Book"/>
                <a:cs typeface="Gotham Book"/>
              </a:rPr>
              <a:t>and</a:t>
            </a:r>
            <a:r>
              <a:rPr sz="2300" b="0" spc="-95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300" b="0" spc="-10" dirty="0">
                <a:solidFill>
                  <a:srgbClr val="FFFFFF"/>
                </a:solidFill>
                <a:latin typeface="Gotham Book"/>
                <a:cs typeface="Gotham Book"/>
              </a:rPr>
              <a:t>hardware</a:t>
            </a:r>
            <a:r>
              <a:rPr sz="2300" b="0" spc="-90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300" b="0" spc="-10" dirty="0">
                <a:solidFill>
                  <a:srgbClr val="FFFFFF"/>
                </a:solidFill>
                <a:latin typeface="Gotham Book"/>
                <a:cs typeface="Gotham Book"/>
              </a:rPr>
              <a:t>detail.</a:t>
            </a:r>
            <a:endParaRPr sz="2300">
              <a:latin typeface="Gotham Book"/>
              <a:cs typeface="Gotham Book"/>
            </a:endParaRPr>
          </a:p>
          <a:p>
            <a:pPr marL="351790" indent="-313690">
              <a:lnSpc>
                <a:spcPct val="100000"/>
              </a:lnSpc>
              <a:spcBef>
                <a:spcPts val="1989"/>
              </a:spcBef>
              <a:buChar char="•"/>
              <a:tabLst>
                <a:tab pos="351790" algn="l"/>
              </a:tabLst>
            </a:pPr>
            <a:r>
              <a:rPr sz="2300" b="0" dirty="0">
                <a:solidFill>
                  <a:srgbClr val="FFFFFF"/>
                </a:solidFill>
                <a:latin typeface="Gotham Book"/>
                <a:cs typeface="Gotham Book"/>
              </a:rPr>
              <a:t>Concept</a:t>
            </a:r>
            <a:r>
              <a:rPr sz="2300" b="0" spc="-125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300" b="0" dirty="0">
                <a:solidFill>
                  <a:srgbClr val="FFFFFF"/>
                </a:solidFill>
                <a:latin typeface="Gotham Book"/>
                <a:cs typeface="Gotham Book"/>
              </a:rPr>
              <a:t>tapped</a:t>
            </a:r>
            <a:r>
              <a:rPr sz="2300" b="0" spc="-125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300" b="0" dirty="0">
                <a:solidFill>
                  <a:srgbClr val="FFFFFF"/>
                </a:solidFill>
                <a:latin typeface="Gotham Book"/>
                <a:cs typeface="Gotham Book"/>
              </a:rPr>
              <a:t>into</a:t>
            </a:r>
            <a:r>
              <a:rPr sz="2300" b="0" spc="-125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300" b="0" spc="-10" dirty="0">
                <a:solidFill>
                  <a:srgbClr val="FFFFFF"/>
                </a:solidFill>
                <a:latin typeface="Gotham Book"/>
                <a:cs typeface="Gotham Book"/>
              </a:rPr>
              <a:t>building</a:t>
            </a:r>
            <a:r>
              <a:rPr sz="2300" b="0" spc="-120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300" b="0" spc="-10" dirty="0">
                <a:solidFill>
                  <a:srgbClr val="FFFFFF"/>
                </a:solidFill>
                <a:latin typeface="Gotham Book"/>
                <a:cs typeface="Gotham Book"/>
              </a:rPr>
              <a:t>history.</a:t>
            </a:r>
            <a:endParaRPr sz="2300">
              <a:latin typeface="Gotham Book"/>
              <a:cs typeface="Gotham Book"/>
            </a:endParaRPr>
          </a:p>
        </p:txBody>
      </p:sp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465923" y="8234304"/>
            <a:ext cx="11601740" cy="62825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905">
              <a:lnSpc>
                <a:spcPct val="100000"/>
              </a:lnSpc>
              <a:spcBef>
                <a:spcPts val="120"/>
              </a:spcBef>
            </a:pPr>
            <a:r>
              <a:rPr spc="-130" dirty="0"/>
              <a:t>P</a:t>
            </a:r>
            <a:r>
              <a:rPr spc="-145" dirty="0"/>
              <a:t>R</a:t>
            </a:r>
            <a:r>
              <a:rPr spc="-560" dirty="0"/>
              <a:t>O</a:t>
            </a:r>
            <a:r>
              <a:rPr spc="80" dirty="0"/>
              <a:t>J</a:t>
            </a:r>
            <a:r>
              <a:rPr spc="-90" dirty="0"/>
              <a:t>E</a:t>
            </a:r>
            <a:r>
              <a:rPr spc="-215" dirty="0"/>
              <a:t>C</a:t>
            </a:r>
            <a:r>
              <a:rPr spc="70" dirty="0"/>
              <a:t>T</a:t>
            </a:r>
            <a:r>
              <a:rPr spc="-484" dirty="0"/>
              <a:t> </a:t>
            </a:r>
            <a:r>
              <a:rPr spc="-114" dirty="0"/>
              <a:t>SUPPORT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631228" y="3171281"/>
            <a:ext cx="9352280" cy="35941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26390" marR="497840" indent="-314325">
              <a:lnSpc>
                <a:spcPct val="100400"/>
              </a:lnSpc>
              <a:spcBef>
                <a:spcPts val="95"/>
              </a:spcBef>
              <a:buChar char="•"/>
              <a:tabLst>
                <a:tab pos="326390" algn="l"/>
              </a:tabLst>
            </a:pPr>
            <a:r>
              <a:rPr sz="2300" b="0" dirty="0">
                <a:solidFill>
                  <a:srgbClr val="FFFFFF"/>
                </a:solidFill>
                <a:latin typeface="Gotham Book"/>
                <a:cs typeface="Gotham Book"/>
              </a:rPr>
              <a:t>Met</a:t>
            </a:r>
            <a:r>
              <a:rPr sz="2300" b="0" spc="-105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300" b="0" dirty="0">
                <a:solidFill>
                  <a:srgbClr val="FFFFFF"/>
                </a:solidFill>
                <a:latin typeface="Gotham Book"/>
                <a:cs typeface="Gotham Book"/>
              </a:rPr>
              <a:t>with</a:t>
            </a:r>
            <a:r>
              <a:rPr sz="2300" b="0" spc="-95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300" b="0" dirty="0">
                <a:solidFill>
                  <a:srgbClr val="FFFFFF"/>
                </a:solidFill>
                <a:latin typeface="Gotham Book"/>
                <a:cs typeface="Gotham Book"/>
              </a:rPr>
              <a:t>client</a:t>
            </a:r>
            <a:r>
              <a:rPr sz="2300" b="0" spc="-90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300" b="0" dirty="0">
                <a:solidFill>
                  <a:srgbClr val="FFFFFF"/>
                </a:solidFill>
                <a:latin typeface="Gotham Book"/>
                <a:cs typeface="Gotham Book"/>
              </a:rPr>
              <a:t>and</a:t>
            </a:r>
            <a:r>
              <a:rPr sz="2300" b="0" spc="-95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300" b="0" spc="-20" dirty="0">
                <a:solidFill>
                  <a:srgbClr val="FFFFFF"/>
                </a:solidFill>
                <a:latin typeface="Gotham Book"/>
                <a:cs typeface="Gotham Book"/>
              </a:rPr>
              <a:t>provided</a:t>
            </a:r>
            <a:r>
              <a:rPr sz="2300" b="0" spc="-95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300" b="0" dirty="0">
                <a:solidFill>
                  <a:srgbClr val="FFFFFF"/>
                </a:solidFill>
                <a:latin typeface="Gotham Book"/>
                <a:cs typeface="Gotham Book"/>
              </a:rPr>
              <a:t>past</a:t>
            </a:r>
            <a:r>
              <a:rPr sz="2300" b="0" spc="-90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300" b="0" dirty="0">
                <a:solidFill>
                  <a:srgbClr val="FFFFFF"/>
                </a:solidFill>
                <a:latin typeface="Gotham Book"/>
                <a:cs typeface="Gotham Book"/>
              </a:rPr>
              <a:t>project</a:t>
            </a:r>
            <a:r>
              <a:rPr sz="2300" b="0" spc="-95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300" b="0" spc="-20" dirty="0">
                <a:solidFill>
                  <a:srgbClr val="FFFFFF"/>
                </a:solidFill>
                <a:latin typeface="Gotham Book"/>
                <a:cs typeface="Gotham Book"/>
              </a:rPr>
              <a:t>references,</a:t>
            </a:r>
            <a:r>
              <a:rPr sz="2300" b="0" spc="-90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300" b="0" spc="-10" dirty="0">
                <a:solidFill>
                  <a:srgbClr val="FFFFFF"/>
                </a:solidFill>
                <a:latin typeface="Gotham Book"/>
                <a:cs typeface="Gotham Book"/>
              </a:rPr>
              <a:t>which inspired</a:t>
            </a:r>
            <a:r>
              <a:rPr sz="2300" b="0" spc="-75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300" b="0" dirty="0">
                <a:solidFill>
                  <a:srgbClr val="FFFFFF"/>
                </a:solidFill>
                <a:latin typeface="Gotham Book"/>
                <a:cs typeface="Gotham Book"/>
              </a:rPr>
              <a:t>the</a:t>
            </a:r>
            <a:r>
              <a:rPr sz="2300" b="0" spc="-75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300" b="0" dirty="0">
                <a:solidFill>
                  <a:srgbClr val="FFFFFF"/>
                </a:solidFill>
                <a:latin typeface="Gotham Book"/>
                <a:cs typeface="Gotham Book"/>
              </a:rPr>
              <a:t>beam</a:t>
            </a:r>
            <a:r>
              <a:rPr sz="2300" b="0" spc="-75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300" b="0" spc="-10" dirty="0">
                <a:solidFill>
                  <a:srgbClr val="FFFFFF"/>
                </a:solidFill>
                <a:latin typeface="Gotham Book"/>
                <a:cs typeface="Gotham Book"/>
              </a:rPr>
              <a:t>concept.</a:t>
            </a:r>
            <a:endParaRPr sz="2300">
              <a:latin typeface="Gotham Book"/>
              <a:cs typeface="Gotham Book"/>
            </a:endParaRPr>
          </a:p>
          <a:p>
            <a:pPr marL="326390" indent="-313690">
              <a:lnSpc>
                <a:spcPct val="100000"/>
              </a:lnSpc>
              <a:spcBef>
                <a:spcPts val="1989"/>
              </a:spcBef>
              <a:buChar char="•"/>
              <a:tabLst>
                <a:tab pos="326390" algn="l"/>
              </a:tabLst>
            </a:pPr>
            <a:r>
              <a:rPr sz="2300" b="0" dirty="0">
                <a:solidFill>
                  <a:srgbClr val="FFFFFF"/>
                </a:solidFill>
                <a:latin typeface="Gotham Book"/>
                <a:cs typeface="Gotham Book"/>
              </a:rPr>
              <a:t>Shipped</a:t>
            </a:r>
            <a:r>
              <a:rPr sz="2300" b="0" spc="-95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300" b="0" spc="-20" dirty="0">
                <a:solidFill>
                  <a:srgbClr val="FFFFFF"/>
                </a:solidFill>
                <a:latin typeface="Gotham Book"/>
                <a:cs typeface="Gotham Book"/>
              </a:rPr>
              <a:t>material/beam</a:t>
            </a:r>
            <a:r>
              <a:rPr sz="2300" b="0" spc="-80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300" b="0" dirty="0">
                <a:solidFill>
                  <a:srgbClr val="FFFFFF"/>
                </a:solidFill>
                <a:latin typeface="Gotham Book"/>
                <a:cs typeface="Gotham Book"/>
              </a:rPr>
              <a:t>sample</a:t>
            </a:r>
            <a:r>
              <a:rPr sz="2300" b="0" spc="-85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300" b="0" dirty="0">
                <a:solidFill>
                  <a:srgbClr val="FFFFFF"/>
                </a:solidFill>
                <a:latin typeface="Gotham Book"/>
                <a:cs typeface="Gotham Book"/>
              </a:rPr>
              <a:t>for</a:t>
            </a:r>
            <a:r>
              <a:rPr sz="2300" b="0" spc="-80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300" b="0" spc="-10" dirty="0">
                <a:solidFill>
                  <a:srgbClr val="FFFFFF"/>
                </a:solidFill>
                <a:latin typeface="Gotham Book"/>
                <a:cs typeface="Gotham Book"/>
              </a:rPr>
              <a:t>review.</a:t>
            </a:r>
            <a:endParaRPr sz="2300">
              <a:latin typeface="Gotham Book"/>
              <a:cs typeface="Gotham Book"/>
            </a:endParaRPr>
          </a:p>
          <a:p>
            <a:pPr marL="326390" marR="5080" indent="-314325">
              <a:lnSpc>
                <a:spcPct val="100400"/>
              </a:lnSpc>
              <a:spcBef>
                <a:spcPts val="1975"/>
              </a:spcBef>
              <a:buChar char="•"/>
              <a:tabLst>
                <a:tab pos="326390" algn="l"/>
              </a:tabLst>
            </a:pPr>
            <a:r>
              <a:rPr sz="2300" b="0" spc="-25" dirty="0">
                <a:solidFill>
                  <a:srgbClr val="FFFFFF"/>
                </a:solidFill>
                <a:latin typeface="Gotham Book"/>
                <a:cs typeface="Gotham Book"/>
              </a:rPr>
              <a:t>Reviewed</a:t>
            </a:r>
            <a:r>
              <a:rPr sz="2300" b="0" spc="-100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300" b="0" dirty="0">
                <a:solidFill>
                  <a:srgbClr val="FFFFFF"/>
                </a:solidFill>
                <a:latin typeface="Gotham Book"/>
                <a:cs typeface="Gotham Book"/>
              </a:rPr>
              <a:t>their</a:t>
            </a:r>
            <a:r>
              <a:rPr sz="2300" b="0" spc="-100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300" b="0" spc="-20" dirty="0">
                <a:solidFill>
                  <a:srgbClr val="FFFFFF"/>
                </a:solidFill>
                <a:latin typeface="Gotham Book"/>
                <a:cs typeface="Gotham Book"/>
              </a:rPr>
              <a:t>existing</a:t>
            </a:r>
            <a:r>
              <a:rPr sz="2300" b="0" spc="-100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300" b="0" spc="-10" dirty="0">
                <a:solidFill>
                  <a:srgbClr val="FFFFFF"/>
                </a:solidFill>
                <a:latin typeface="Gotham Book"/>
                <a:cs typeface="Gotham Book"/>
              </a:rPr>
              <a:t>ceiling</a:t>
            </a:r>
            <a:r>
              <a:rPr sz="2300" b="0" spc="-100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300" b="0" dirty="0">
                <a:solidFill>
                  <a:srgbClr val="FFFFFF"/>
                </a:solidFill>
                <a:latin typeface="Gotham Book"/>
                <a:cs typeface="Gotham Book"/>
              </a:rPr>
              <a:t>plan</a:t>
            </a:r>
            <a:r>
              <a:rPr sz="2300" b="0" spc="-100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300" b="0" dirty="0">
                <a:solidFill>
                  <a:srgbClr val="FFFFFF"/>
                </a:solidFill>
                <a:latin typeface="Gotham Book"/>
                <a:cs typeface="Gotham Book"/>
              </a:rPr>
              <a:t>and</a:t>
            </a:r>
            <a:r>
              <a:rPr sz="2300" b="0" spc="-100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300" b="0" dirty="0">
                <a:solidFill>
                  <a:srgbClr val="FFFFFF"/>
                </a:solidFill>
                <a:latin typeface="Gotham Book"/>
                <a:cs typeface="Gotham Book"/>
              </a:rPr>
              <a:t>designed</a:t>
            </a:r>
            <a:r>
              <a:rPr sz="2300" b="0" spc="-100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300" b="0" dirty="0">
                <a:solidFill>
                  <a:srgbClr val="FFFFFF"/>
                </a:solidFill>
                <a:latin typeface="Gotham Book"/>
                <a:cs typeface="Gotham Book"/>
              </a:rPr>
              <a:t>the</a:t>
            </a:r>
            <a:r>
              <a:rPr sz="2300" b="0" spc="-100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300" b="0" spc="-10" dirty="0">
                <a:solidFill>
                  <a:srgbClr val="FFFFFF"/>
                </a:solidFill>
                <a:latin typeface="Gotham Book"/>
                <a:cs typeface="Gotham Book"/>
              </a:rPr>
              <a:t>structure </a:t>
            </a:r>
            <a:r>
              <a:rPr sz="2300" b="0" dirty="0">
                <a:solidFill>
                  <a:srgbClr val="FFFFFF"/>
                </a:solidFill>
                <a:latin typeface="Gotham Book"/>
                <a:cs typeface="Gotham Book"/>
              </a:rPr>
              <a:t>to</a:t>
            </a:r>
            <a:r>
              <a:rPr sz="2300" b="0" spc="-100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300" b="0" dirty="0">
                <a:solidFill>
                  <a:srgbClr val="FFFFFF"/>
                </a:solidFill>
                <a:latin typeface="Gotham Book"/>
                <a:cs typeface="Gotham Book"/>
              </a:rPr>
              <a:t>work</a:t>
            </a:r>
            <a:r>
              <a:rPr sz="2300" b="0" spc="-90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300" b="0" dirty="0">
                <a:solidFill>
                  <a:srgbClr val="FFFFFF"/>
                </a:solidFill>
                <a:latin typeface="Gotham Book"/>
                <a:cs typeface="Gotham Book"/>
              </a:rPr>
              <a:t>around</a:t>
            </a:r>
            <a:r>
              <a:rPr sz="2300" b="0" spc="-90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300" b="0" spc="-10" dirty="0">
                <a:solidFill>
                  <a:srgbClr val="FFFFFF"/>
                </a:solidFill>
                <a:latin typeface="Gotham Book"/>
                <a:cs typeface="Gotham Book"/>
              </a:rPr>
              <a:t>structural</a:t>
            </a:r>
            <a:r>
              <a:rPr sz="2300" b="0" spc="-90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300" b="0" dirty="0">
                <a:solidFill>
                  <a:srgbClr val="FFFFFF"/>
                </a:solidFill>
                <a:latin typeface="Gotham Book"/>
                <a:cs typeface="Gotham Book"/>
              </a:rPr>
              <a:t>beams</a:t>
            </a:r>
            <a:r>
              <a:rPr sz="2300" b="0" spc="-90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300" b="0" dirty="0">
                <a:solidFill>
                  <a:srgbClr val="FFFFFF"/>
                </a:solidFill>
                <a:latin typeface="Gotham Book"/>
                <a:cs typeface="Gotham Book"/>
              </a:rPr>
              <a:t>and</a:t>
            </a:r>
            <a:r>
              <a:rPr sz="2300" b="0" spc="-90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300" b="0" spc="-60" dirty="0">
                <a:solidFill>
                  <a:srgbClr val="FFFFFF"/>
                </a:solidFill>
                <a:latin typeface="Gotham Book"/>
                <a:cs typeface="Gotham Book"/>
              </a:rPr>
              <a:t>HVAC</a:t>
            </a:r>
            <a:r>
              <a:rPr sz="2300" b="0" spc="-85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300" b="0" spc="-10" dirty="0">
                <a:solidFill>
                  <a:srgbClr val="FFFFFF"/>
                </a:solidFill>
                <a:latin typeface="Gotham Book"/>
                <a:cs typeface="Gotham Book"/>
              </a:rPr>
              <a:t>components.</a:t>
            </a:r>
            <a:endParaRPr sz="2300">
              <a:latin typeface="Gotham Book"/>
              <a:cs typeface="Gotham Book"/>
            </a:endParaRPr>
          </a:p>
          <a:p>
            <a:pPr marL="326390" marR="866140" indent="-314325">
              <a:lnSpc>
                <a:spcPct val="100400"/>
              </a:lnSpc>
              <a:spcBef>
                <a:spcPts val="1980"/>
              </a:spcBef>
              <a:buChar char="•"/>
              <a:tabLst>
                <a:tab pos="326390" algn="l"/>
              </a:tabLst>
            </a:pPr>
            <a:r>
              <a:rPr sz="2300" b="0" spc="-20" dirty="0">
                <a:solidFill>
                  <a:srgbClr val="FFFFFF"/>
                </a:solidFill>
                <a:latin typeface="Gotham Book"/>
                <a:cs typeface="Gotham Book"/>
              </a:rPr>
              <a:t>Developed</a:t>
            </a:r>
            <a:r>
              <a:rPr sz="2300" b="0" spc="-90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300" b="0" dirty="0">
                <a:solidFill>
                  <a:srgbClr val="FFFFFF"/>
                </a:solidFill>
                <a:latin typeface="Gotham Book"/>
                <a:cs typeface="Gotham Book"/>
              </a:rPr>
              <a:t>easy</a:t>
            </a:r>
            <a:r>
              <a:rPr sz="2300" b="0" spc="-85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300" b="0" dirty="0">
                <a:solidFill>
                  <a:srgbClr val="FFFFFF"/>
                </a:solidFill>
                <a:latin typeface="Gotham Book"/>
                <a:cs typeface="Gotham Book"/>
              </a:rPr>
              <a:t>to</a:t>
            </a:r>
            <a:r>
              <a:rPr sz="2300" b="0" spc="-85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300" b="0" dirty="0">
                <a:solidFill>
                  <a:srgbClr val="FFFFFF"/>
                </a:solidFill>
                <a:latin typeface="Gotham Book"/>
                <a:cs typeface="Gotham Book"/>
              </a:rPr>
              <a:t>install</a:t>
            </a:r>
            <a:r>
              <a:rPr sz="2300" b="0" spc="-85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300" b="0" dirty="0">
                <a:solidFill>
                  <a:srgbClr val="FFFFFF"/>
                </a:solidFill>
                <a:latin typeface="Gotham Book"/>
                <a:cs typeface="Gotham Book"/>
              </a:rPr>
              <a:t>sections</a:t>
            </a:r>
            <a:r>
              <a:rPr sz="2300" b="0" spc="-90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300" b="0" dirty="0">
                <a:solidFill>
                  <a:srgbClr val="FFFFFF"/>
                </a:solidFill>
                <a:latin typeface="Gotham Book"/>
                <a:cs typeface="Gotham Book"/>
              </a:rPr>
              <a:t>and</a:t>
            </a:r>
            <a:r>
              <a:rPr sz="2300" b="0" spc="-85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300" b="0" dirty="0">
                <a:solidFill>
                  <a:srgbClr val="FFFFFF"/>
                </a:solidFill>
                <a:latin typeface="Gotham Book"/>
                <a:cs typeface="Gotham Book"/>
              </a:rPr>
              <a:t>plan</a:t>
            </a:r>
            <a:r>
              <a:rPr sz="2300" b="0" spc="-85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300" b="0" dirty="0">
                <a:solidFill>
                  <a:srgbClr val="FFFFFF"/>
                </a:solidFill>
                <a:latin typeface="Gotham Book"/>
                <a:cs typeface="Gotham Book"/>
              </a:rPr>
              <a:t>for</a:t>
            </a:r>
            <a:r>
              <a:rPr sz="2300" b="0" spc="-85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300" b="0" spc="-10" dirty="0">
                <a:solidFill>
                  <a:srgbClr val="FFFFFF"/>
                </a:solidFill>
                <a:latin typeface="Gotham Book"/>
                <a:cs typeface="Gotham Book"/>
              </a:rPr>
              <a:t>zoned </a:t>
            </a:r>
            <a:r>
              <a:rPr sz="2300" b="0" spc="-20" dirty="0">
                <a:solidFill>
                  <a:srgbClr val="FFFFFF"/>
                </a:solidFill>
                <a:latin typeface="Gotham Book"/>
                <a:cs typeface="Gotham Book"/>
              </a:rPr>
              <a:t>installation.</a:t>
            </a:r>
            <a:r>
              <a:rPr sz="2300" b="0" spc="-120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300" b="0" spc="-10" dirty="0">
                <a:solidFill>
                  <a:srgbClr val="FFFFFF"/>
                </a:solidFill>
                <a:latin typeface="Gotham Book"/>
                <a:cs typeface="Gotham Book"/>
              </a:rPr>
              <a:t>Detailed</a:t>
            </a:r>
            <a:r>
              <a:rPr sz="2300" b="0" spc="-110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300" b="0" spc="-10" dirty="0">
                <a:solidFill>
                  <a:srgbClr val="FFFFFF"/>
                </a:solidFill>
                <a:latin typeface="Gotham Book"/>
                <a:cs typeface="Gotham Book"/>
              </a:rPr>
              <a:t>instructions</a:t>
            </a:r>
            <a:r>
              <a:rPr sz="2300" b="0" spc="-110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300" b="0" spc="-10" dirty="0">
                <a:solidFill>
                  <a:srgbClr val="FFFFFF"/>
                </a:solidFill>
                <a:latin typeface="Gotham Book"/>
                <a:cs typeface="Gotham Book"/>
              </a:rPr>
              <a:t>showed</a:t>
            </a:r>
            <a:r>
              <a:rPr sz="2300" b="0" spc="-110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300" b="0" dirty="0">
                <a:solidFill>
                  <a:srgbClr val="FFFFFF"/>
                </a:solidFill>
                <a:latin typeface="Gotham Book"/>
                <a:cs typeface="Gotham Book"/>
              </a:rPr>
              <a:t>pick</a:t>
            </a:r>
            <a:r>
              <a:rPr sz="2300" b="0" spc="-110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300" b="0" dirty="0">
                <a:solidFill>
                  <a:srgbClr val="FFFFFF"/>
                </a:solidFill>
                <a:latin typeface="Gotham Book"/>
                <a:cs typeface="Gotham Book"/>
              </a:rPr>
              <a:t>points</a:t>
            </a:r>
            <a:r>
              <a:rPr sz="2300" b="0" spc="-110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300" b="0" spc="-25" dirty="0">
                <a:solidFill>
                  <a:srgbClr val="FFFFFF"/>
                </a:solidFill>
                <a:latin typeface="Gotham Book"/>
                <a:cs typeface="Gotham Book"/>
              </a:rPr>
              <a:t>and </a:t>
            </a:r>
            <a:r>
              <a:rPr sz="2300" b="0" dirty="0">
                <a:solidFill>
                  <a:srgbClr val="FFFFFF"/>
                </a:solidFill>
                <a:latin typeface="Gotham Book"/>
                <a:cs typeface="Gotham Book"/>
              </a:rPr>
              <a:t>assembly</a:t>
            </a:r>
            <a:r>
              <a:rPr sz="2300" b="0" spc="-130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300" b="0" dirty="0">
                <a:solidFill>
                  <a:srgbClr val="FFFFFF"/>
                </a:solidFill>
                <a:latin typeface="Gotham Book"/>
                <a:cs typeface="Gotham Book"/>
              </a:rPr>
              <a:t>steps</a:t>
            </a:r>
            <a:r>
              <a:rPr sz="2300" b="0" spc="-130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300" b="0" dirty="0">
                <a:solidFill>
                  <a:srgbClr val="FFFFFF"/>
                </a:solidFill>
                <a:latin typeface="Gotham Book"/>
                <a:cs typeface="Gotham Book"/>
              </a:rPr>
              <a:t>piece</a:t>
            </a:r>
            <a:r>
              <a:rPr sz="2300" b="0" spc="-130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300" b="0" dirty="0">
                <a:solidFill>
                  <a:srgbClr val="FFFFFF"/>
                </a:solidFill>
                <a:latin typeface="Gotham Book"/>
                <a:cs typeface="Gotham Book"/>
              </a:rPr>
              <a:t>by</a:t>
            </a:r>
            <a:r>
              <a:rPr sz="2300" b="0" spc="-130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300" b="0" spc="-10" dirty="0">
                <a:solidFill>
                  <a:srgbClr val="FFFFFF"/>
                </a:solidFill>
                <a:latin typeface="Gotham Book"/>
                <a:cs typeface="Gotham Book"/>
              </a:rPr>
              <a:t>piece.</a:t>
            </a:r>
            <a:endParaRPr sz="2300">
              <a:latin typeface="Gotham Book"/>
              <a:cs typeface="Gotham Book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455453" y="2659605"/>
            <a:ext cx="11601740" cy="62825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3287553" y="0"/>
            <a:ext cx="6816546" cy="5560040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3287553" y="5748516"/>
            <a:ext cx="6816546" cy="5560040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455453" y="0"/>
            <a:ext cx="18648680" cy="11308715"/>
            <a:chOff x="1455453" y="0"/>
            <a:chExt cx="18648680" cy="1130871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455453" y="2637207"/>
              <a:ext cx="11601740" cy="62825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146287" y="0"/>
              <a:ext cx="9957801" cy="11308556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905">
              <a:lnSpc>
                <a:spcPct val="100000"/>
              </a:lnSpc>
              <a:spcBef>
                <a:spcPts val="120"/>
              </a:spcBef>
            </a:pPr>
            <a:r>
              <a:rPr spc="-114" dirty="0"/>
              <a:t>HIGHLIGHTS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1631228" y="3148886"/>
            <a:ext cx="7508240" cy="228727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26390" marR="31750" indent="-314325">
              <a:lnSpc>
                <a:spcPct val="100400"/>
              </a:lnSpc>
              <a:spcBef>
                <a:spcPts val="95"/>
              </a:spcBef>
              <a:buChar char="•"/>
              <a:tabLst>
                <a:tab pos="326390" algn="l"/>
              </a:tabLst>
            </a:pPr>
            <a:r>
              <a:rPr sz="2300" b="0" dirty="0">
                <a:solidFill>
                  <a:srgbClr val="FFFFFF"/>
                </a:solidFill>
                <a:latin typeface="Gotham Book"/>
                <a:cs typeface="Gotham Book"/>
              </a:rPr>
              <a:t>Our</a:t>
            </a:r>
            <a:r>
              <a:rPr sz="2300" b="0" spc="-95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300" b="0" spc="-25" dirty="0">
                <a:solidFill>
                  <a:srgbClr val="FFFFFF"/>
                </a:solidFill>
                <a:latin typeface="Gotham Book"/>
                <a:cs typeface="Gotham Book"/>
              </a:rPr>
              <a:t>lightweight</a:t>
            </a:r>
            <a:r>
              <a:rPr sz="2300" b="0" spc="-90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300" b="0" spc="-10" dirty="0">
                <a:solidFill>
                  <a:srgbClr val="FFFFFF"/>
                </a:solidFill>
                <a:latin typeface="Gotham Book"/>
                <a:cs typeface="Gotham Book"/>
              </a:rPr>
              <a:t>solution</a:t>
            </a:r>
            <a:r>
              <a:rPr sz="2300" b="0" spc="-90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300" b="0" spc="-20" dirty="0">
                <a:solidFill>
                  <a:srgbClr val="FFFFFF"/>
                </a:solidFill>
                <a:latin typeface="Gotham Book"/>
                <a:cs typeface="Gotham Book"/>
              </a:rPr>
              <a:t>allowed</a:t>
            </a:r>
            <a:r>
              <a:rPr sz="2300" b="0" spc="-90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300" b="0" dirty="0">
                <a:solidFill>
                  <a:srgbClr val="FFFFFF"/>
                </a:solidFill>
                <a:latin typeface="Gotham Book"/>
                <a:cs typeface="Gotham Book"/>
              </a:rPr>
              <a:t>the</a:t>
            </a:r>
            <a:r>
              <a:rPr sz="2300" b="0" spc="-90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300" b="0" dirty="0">
                <a:solidFill>
                  <a:srgbClr val="FFFFFF"/>
                </a:solidFill>
                <a:latin typeface="Gotham Book"/>
                <a:cs typeface="Gotham Book"/>
              </a:rPr>
              <a:t>client</a:t>
            </a:r>
            <a:r>
              <a:rPr sz="2300" b="0" spc="-90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300" b="0" dirty="0">
                <a:solidFill>
                  <a:srgbClr val="FFFFFF"/>
                </a:solidFill>
                <a:latin typeface="Gotham Book"/>
                <a:cs typeface="Gotham Book"/>
              </a:rPr>
              <a:t>to</a:t>
            </a:r>
            <a:r>
              <a:rPr sz="2300" b="0" spc="-90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300" b="0" spc="-25" dirty="0">
                <a:solidFill>
                  <a:srgbClr val="FFFFFF"/>
                </a:solidFill>
                <a:latin typeface="Gotham Book"/>
                <a:cs typeface="Gotham Book"/>
              </a:rPr>
              <a:t>tap </a:t>
            </a:r>
            <a:r>
              <a:rPr sz="2300" b="0" dirty="0">
                <a:solidFill>
                  <a:srgbClr val="FFFFFF"/>
                </a:solidFill>
                <a:latin typeface="Gotham Book"/>
                <a:cs typeface="Gotham Book"/>
              </a:rPr>
              <a:t>into</a:t>
            </a:r>
            <a:r>
              <a:rPr sz="2300" b="0" spc="-100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300" b="0" dirty="0">
                <a:solidFill>
                  <a:srgbClr val="FFFFFF"/>
                </a:solidFill>
                <a:latin typeface="Gotham Book"/>
                <a:cs typeface="Gotham Book"/>
              </a:rPr>
              <a:t>the</a:t>
            </a:r>
            <a:r>
              <a:rPr sz="2300" b="0" spc="-95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300" b="0" dirty="0">
                <a:solidFill>
                  <a:srgbClr val="FFFFFF"/>
                </a:solidFill>
                <a:latin typeface="Gotham Book"/>
                <a:cs typeface="Gotham Book"/>
              </a:rPr>
              <a:t>history</a:t>
            </a:r>
            <a:r>
              <a:rPr sz="2300" b="0" spc="-95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300" b="0" dirty="0">
                <a:solidFill>
                  <a:srgbClr val="FFFFFF"/>
                </a:solidFill>
                <a:latin typeface="Gotham Book"/>
                <a:cs typeface="Gotham Book"/>
              </a:rPr>
              <a:t>of</a:t>
            </a:r>
            <a:r>
              <a:rPr sz="2300" b="0" spc="-95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300" b="0" dirty="0">
                <a:solidFill>
                  <a:srgbClr val="FFFFFF"/>
                </a:solidFill>
                <a:latin typeface="Gotham Book"/>
                <a:cs typeface="Gotham Book"/>
              </a:rPr>
              <a:t>the</a:t>
            </a:r>
            <a:r>
              <a:rPr sz="2300" b="0" spc="-95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300" b="0" spc="-10" dirty="0">
                <a:solidFill>
                  <a:srgbClr val="FFFFFF"/>
                </a:solidFill>
                <a:latin typeface="Gotham Book"/>
                <a:cs typeface="Gotham Book"/>
              </a:rPr>
              <a:t>building</a:t>
            </a:r>
            <a:r>
              <a:rPr sz="2300" b="0" spc="-95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300" b="0" dirty="0">
                <a:solidFill>
                  <a:srgbClr val="FFFFFF"/>
                </a:solidFill>
                <a:latin typeface="Gotham Book"/>
                <a:cs typeface="Gotham Book"/>
              </a:rPr>
              <a:t>and</a:t>
            </a:r>
            <a:r>
              <a:rPr sz="2300" b="0" spc="-95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300" b="0" spc="-10" dirty="0">
                <a:solidFill>
                  <a:srgbClr val="FFFFFF"/>
                </a:solidFill>
                <a:latin typeface="Gotham Book"/>
                <a:cs typeface="Gotham Book"/>
              </a:rPr>
              <a:t>create</a:t>
            </a:r>
            <a:r>
              <a:rPr sz="2300" b="0" spc="-95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300" b="0" spc="-10" dirty="0">
                <a:solidFill>
                  <a:srgbClr val="FFFFFF"/>
                </a:solidFill>
                <a:latin typeface="Gotham Book"/>
                <a:cs typeface="Gotham Book"/>
              </a:rPr>
              <a:t>railroad </a:t>
            </a:r>
            <a:r>
              <a:rPr sz="2300" b="0" dirty="0">
                <a:solidFill>
                  <a:srgbClr val="FFFFFF"/>
                </a:solidFill>
                <a:latin typeface="Gotham Book"/>
                <a:cs typeface="Gotham Book"/>
              </a:rPr>
              <a:t>tie</a:t>
            </a:r>
            <a:r>
              <a:rPr sz="2300" b="0" spc="-120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300" b="0" spc="-10" dirty="0">
                <a:solidFill>
                  <a:srgbClr val="FFFFFF"/>
                </a:solidFill>
                <a:latin typeface="Gotham Book"/>
                <a:cs typeface="Gotham Book"/>
              </a:rPr>
              <a:t>inspired</a:t>
            </a:r>
            <a:r>
              <a:rPr sz="2300" b="0" spc="-105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300" b="0" spc="-10" dirty="0">
                <a:solidFill>
                  <a:srgbClr val="FFFFFF"/>
                </a:solidFill>
                <a:latin typeface="Gotham Book"/>
                <a:cs typeface="Gotham Book"/>
              </a:rPr>
              <a:t>beams.</a:t>
            </a:r>
            <a:endParaRPr sz="2300">
              <a:latin typeface="Gotham Book"/>
              <a:cs typeface="Gotham Book"/>
            </a:endParaRPr>
          </a:p>
          <a:p>
            <a:pPr marL="326390" indent="-313690">
              <a:lnSpc>
                <a:spcPct val="100000"/>
              </a:lnSpc>
              <a:spcBef>
                <a:spcPts val="1989"/>
              </a:spcBef>
              <a:buChar char="•"/>
              <a:tabLst>
                <a:tab pos="326390" algn="l"/>
              </a:tabLst>
            </a:pPr>
            <a:r>
              <a:rPr sz="2300" b="0" dirty="0">
                <a:solidFill>
                  <a:srgbClr val="FFFFFF"/>
                </a:solidFill>
                <a:latin typeface="Gotham Book"/>
                <a:cs typeface="Gotham Book"/>
              </a:rPr>
              <a:t>Metal</a:t>
            </a:r>
            <a:r>
              <a:rPr sz="2300" b="0" spc="-90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300" b="0" spc="-25" dirty="0">
                <a:solidFill>
                  <a:srgbClr val="FFFFFF"/>
                </a:solidFill>
                <a:latin typeface="Gotham Book"/>
                <a:cs typeface="Gotham Book"/>
              </a:rPr>
              <a:t>detail/bracket</a:t>
            </a:r>
            <a:r>
              <a:rPr sz="2300" b="0" spc="-75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300" b="0" spc="-20" dirty="0">
                <a:solidFill>
                  <a:srgbClr val="FFFFFF"/>
                </a:solidFill>
                <a:latin typeface="Gotham Book"/>
                <a:cs typeface="Gotham Book"/>
              </a:rPr>
              <a:t>incorporated</a:t>
            </a:r>
            <a:r>
              <a:rPr sz="2300" b="0" spc="-80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300" b="0" dirty="0">
                <a:solidFill>
                  <a:srgbClr val="FFFFFF"/>
                </a:solidFill>
                <a:latin typeface="Gotham Book"/>
                <a:cs typeface="Gotham Book"/>
              </a:rPr>
              <a:t>for</a:t>
            </a:r>
            <a:r>
              <a:rPr sz="2300" b="0" spc="-75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300" b="0" spc="-10" dirty="0">
                <a:solidFill>
                  <a:srgbClr val="FFFFFF"/>
                </a:solidFill>
                <a:latin typeface="Gotham Book"/>
                <a:cs typeface="Gotham Book"/>
              </a:rPr>
              <a:t>authenticity.</a:t>
            </a:r>
            <a:endParaRPr sz="2300">
              <a:latin typeface="Gotham Book"/>
              <a:cs typeface="Gotham Book"/>
            </a:endParaRPr>
          </a:p>
          <a:p>
            <a:pPr marL="326390" indent="-313690">
              <a:lnSpc>
                <a:spcPct val="100000"/>
              </a:lnSpc>
              <a:spcBef>
                <a:spcPts val="1990"/>
              </a:spcBef>
              <a:buChar char="•"/>
              <a:tabLst>
                <a:tab pos="326390" algn="l"/>
              </a:tabLst>
            </a:pPr>
            <a:r>
              <a:rPr sz="2300" b="0" spc="-20" dirty="0">
                <a:solidFill>
                  <a:srgbClr val="FFFFFF"/>
                </a:solidFill>
                <a:latin typeface="Gotham Book"/>
                <a:cs typeface="Gotham Book"/>
              </a:rPr>
              <a:t>Installation</a:t>
            </a:r>
            <a:r>
              <a:rPr sz="2300" b="0" spc="-95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300" b="0" dirty="0">
                <a:solidFill>
                  <a:srgbClr val="FFFFFF"/>
                </a:solidFill>
                <a:latin typeface="Gotham Book"/>
                <a:cs typeface="Gotham Book"/>
              </a:rPr>
              <a:t>went</a:t>
            </a:r>
            <a:r>
              <a:rPr sz="2300" b="0" spc="-85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300" b="0" spc="-10" dirty="0">
                <a:solidFill>
                  <a:srgbClr val="FFFFFF"/>
                </a:solidFill>
                <a:latin typeface="Gotham Book"/>
                <a:cs typeface="Gotham Book"/>
              </a:rPr>
              <a:t>smoothly</a:t>
            </a:r>
            <a:r>
              <a:rPr sz="2300" b="0" spc="-80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300" b="0" dirty="0">
                <a:solidFill>
                  <a:srgbClr val="FFFFFF"/>
                </a:solidFill>
                <a:latin typeface="Gotham Book"/>
                <a:cs typeface="Gotham Book"/>
              </a:rPr>
              <a:t>based</a:t>
            </a:r>
            <a:r>
              <a:rPr sz="2300" b="0" spc="-85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300" b="0" dirty="0">
                <a:solidFill>
                  <a:srgbClr val="FFFFFF"/>
                </a:solidFill>
                <a:latin typeface="Gotham Book"/>
                <a:cs typeface="Gotham Book"/>
              </a:rPr>
              <a:t>on</a:t>
            </a:r>
            <a:r>
              <a:rPr sz="2300" b="0" spc="-85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300" b="0" dirty="0">
                <a:solidFill>
                  <a:srgbClr val="FFFFFF"/>
                </a:solidFill>
                <a:latin typeface="Gotham Book"/>
                <a:cs typeface="Gotham Book"/>
              </a:rPr>
              <a:t>the</a:t>
            </a:r>
            <a:r>
              <a:rPr sz="2300" b="0" spc="-80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300" b="0" spc="-20" dirty="0">
                <a:solidFill>
                  <a:srgbClr val="FFFFFF"/>
                </a:solidFill>
                <a:latin typeface="Gotham Book"/>
                <a:cs typeface="Gotham Book"/>
              </a:rPr>
              <a:t>plan.</a:t>
            </a:r>
            <a:endParaRPr sz="2300">
              <a:latin typeface="Gotham Book"/>
              <a:cs typeface="Gotham Book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957811" cy="6219705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146287" y="0"/>
            <a:ext cx="9957801" cy="6219705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1453223" y="6840280"/>
            <a:ext cx="7136130" cy="115633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7400" b="0" dirty="0">
                <a:solidFill>
                  <a:srgbClr val="FFFFFF"/>
                </a:solidFill>
                <a:latin typeface="MontereyFLF"/>
                <a:cs typeface="MontereyFLF"/>
              </a:rPr>
              <a:t>OED</a:t>
            </a:r>
            <a:r>
              <a:rPr sz="7400" b="0" spc="-320" dirty="0">
                <a:solidFill>
                  <a:srgbClr val="FFFFFF"/>
                </a:solidFill>
                <a:latin typeface="MontereyFLF"/>
                <a:cs typeface="MontereyFLF"/>
              </a:rPr>
              <a:t> </a:t>
            </a:r>
            <a:r>
              <a:rPr sz="7400" b="0" spc="-125" dirty="0">
                <a:solidFill>
                  <a:srgbClr val="FFFFFF"/>
                </a:solidFill>
                <a:latin typeface="MontereyFLF"/>
                <a:cs typeface="MontereyFLF"/>
              </a:rPr>
              <a:t>SHOWROOM</a:t>
            </a:r>
            <a:endParaRPr sz="7400">
              <a:latin typeface="MontereyFLF"/>
              <a:cs typeface="MontereyFLF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628997" y="8678967"/>
            <a:ext cx="5264785" cy="15836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39090" indent="-313690">
              <a:lnSpc>
                <a:spcPct val="100000"/>
              </a:lnSpc>
              <a:spcBef>
                <a:spcPts val="105"/>
              </a:spcBef>
              <a:buChar char="•"/>
              <a:tabLst>
                <a:tab pos="339090" algn="l"/>
              </a:tabLst>
            </a:pPr>
            <a:r>
              <a:rPr sz="2300" b="0" dirty="0">
                <a:solidFill>
                  <a:srgbClr val="FFFFFF"/>
                </a:solidFill>
                <a:latin typeface="Gotham Book"/>
                <a:cs typeface="Gotham Book"/>
              </a:rPr>
              <a:t>Custom</a:t>
            </a:r>
            <a:r>
              <a:rPr sz="2300" b="0" spc="-45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300" b="0" dirty="0">
                <a:solidFill>
                  <a:srgbClr val="FFFFFF"/>
                </a:solidFill>
                <a:latin typeface="Gotham Book"/>
                <a:cs typeface="Gotham Book"/>
              </a:rPr>
              <a:t>10’</a:t>
            </a:r>
            <a:r>
              <a:rPr sz="2300" b="0" spc="-40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300" b="0" dirty="0">
                <a:solidFill>
                  <a:srgbClr val="FFFFFF"/>
                </a:solidFill>
                <a:latin typeface="Gotham Book"/>
                <a:cs typeface="Gotham Book"/>
              </a:rPr>
              <a:t>x</a:t>
            </a:r>
            <a:r>
              <a:rPr sz="2300" b="0" spc="-40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300" b="0" dirty="0">
                <a:solidFill>
                  <a:srgbClr val="FFFFFF"/>
                </a:solidFill>
                <a:latin typeface="Gotham Book"/>
                <a:cs typeface="Gotham Book"/>
              </a:rPr>
              <a:t>20’</a:t>
            </a:r>
            <a:r>
              <a:rPr sz="2300" b="0" spc="-40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300" b="0" spc="-10" dirty="0">
                <a:solidFill>
                  <a:srgbClr val="FFFFFF"/>
                </a:solidFill>
                <a:latin typeface="Gotham Book"/>
                <a:cs typeface="Gotham Book"/>
              </a:rPr>
              <a:t>Hatch</a:t>
            </a:r>
            <a:r>
              <a:rPr sz="2025" b="0" spc="-15" baseline="34979" dirty="0">
                <a:solidFill>
                  <a:srgbClr val="FFFFFF"/>
                </a:solidFill>
                <a:latin typeface="Gotham Book"/>
                <a:cs typeface="Gotham Book"/>
              </a:rPr>
              <a:t>TM</a:t>
            </a:r>
            <a:r>
              <a:rPr sz="3450" b="0" spc="-15" baseline="2415" dirty="0">
                <a:solidFill>
                  <a:srgbClr val="FFFFFF"/>
                </a:solidFill>
                <a:latin typeface="Gotham Book"/>
                <a:cs typeface="Gotham Book"/>
              </a:rPr>
              <a:t>.</a:t>
            </a:r>
            <a:endParaRPr sz="3450" baseline="2415">
              <a:latin typeface="Gotham Book"/>
              <a:cs typeface="Gotham Book"/>
            </a:endParaRPr>
          </a:p>
          <a:p>
            <a:pPr marL="339090" indent="-313690">
              <a:lnSpc>
                <a:spcPct val="100000"/>
              </a:lnSpc>
              <a:spcBef>
                <a:spcPts val="1989"/>
              </a:spcBef>
              <a:buChar char="•"/>
              <a:tabLst>
                <a:tab pos="339090" algn="l"/>
              </a:tabLst>
            </a:pPr>
            <a:r>
              <a:rPr sz="2300" b="0" spc="-25" dirty="0">
                <a:solidFill>
                  <a:srgbClr val="FFFFFF"/>
                </a:solidFill>
                <a:latin typeface="Gotham Book"/>
                <a:cs typeface="Gotham Book"/>
              </a:rPr>
              <a:t>Brand-</a:t>
            </a:r>
            <a:r>
              <a:rPr sz="2300" b="0" spc="-10" dirty="0">
                <a:solidFill>
                  <a:srgbClr val="FFFFFF"/>
                </a:solidFill>
                <a:latin typeface="Gotham Book"/>
                <a:cs typeface="Gotham Book"/>
              </a:rPr>
              <a:t>inspired</a:t>
            </a:r>
            <a:r>
              <a:rPr sz="2300" b="0" spc="-110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300" b="0" dirty="0">
                <a:solidFill>
                  <a:srgbClr val="FFFFFF"/>
                </a:solidFill>
                <a:latin typeface="Gotham Book"/>
                <a:cs typeface="Gotham Book"/>
              </a:rPr>
              <a:t>hanging</a:t>
            </a:r>
            <a:r>
              <a:rPr sz="2300" b="0" spc="-95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300" b="0" spc="-10" dirty="0">
                <a:solidFill>
                  <a:srgbClr val="FFFFFF"/>
                </a:solidFill>
                <a:latin typeface="Gotham Book"/>
                <a:cs typeface="Gotham Book"/>
              </a:rPr>
              <a:t>partitions.</a:t>
            </a:r>
            <a:endParaRPr sz="2300">
              <a:latin typeface="Gotham Book"/>
              <a:cs typeface="Gotham Book"/>
            </a:endParaRPr>
          </a:p>
          <a:p>
            <a:pPr marL="339090" indent="-313690">
              <a:lnSpc>
                <a:spcPct val="100000"/>
              </a:lnSpc>
              <a:spcBef>
                <a:spcPts val="1989"/>
              </a:spcBef>
              <a:buChar char="•"/>
              <a:tabLst>
                <a:tab pos="339090" algn="l"/>
              </a:tabLst>
            </a:pPr>
            <a:r>
              <a:rPr sz="2300" b="0" dirty="0">
                <a:solidFill>
                  <a:srgbClr val="FFFFFF"/>
                </a:solidFill>
                <a:latin typeface="Gotham Book"/>
                <a:cs typeface="Gotham Book"/>
              </a:rPr>
              <a:t>Brick</a:t>
            </a:r>
            <a:r>
              <a:rPr sz="2300" b="0" spc="-140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300" b="0" spc="-20" dirty="0">
                <a:solidFill>
                  <a:srgbClr val="FFFFFF"/>
                </a:solidFill>
                <a:latin typeface="Gotham Book"/>
                <a:cs typeface="Gotham Book"/>
              </a:rPr>
              <a:t>textured</a:t>
            </a:r>
            <a:r>
              <a:rPr sz="2300" b="0" spc="-130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300" b="0" dirty="0">
                <a:solidFill>
                  <a:srgbClr val="FFFFFF"/>
                </a:solidFill>
                <a:latin typeface="Gotham Book"/>
                <a:cs typeface="Gotham Book"/>
              </a:rPr>
              <a:t>enclosed</a:t>
            </a:r>
            <a:r>
              <a:rPr sz="2300" b="0" spc="-125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300" b="0" spc="-10" dirty="0">
                <a:solidFill>
                  <a:srgbClr val="FFFFFF"/>
                </a:solidFill>
                <a:latin typeface="Gotham Book"/>
                <a:cs typeface="Gotham Book"/>
              </a:rPr>
              <a:t>pillars.</a:t>
            </a:r>
            <a:endParaRPr sz="2300">
              <a:latin typeface="Gotham Book"/>
              <a:cs typeface="Gotham Book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0683916" y="8679050"/>
            <a:ext cx="4860925" cy="98044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51790" indent="-313690">
              <a:lnSpc>
                <a:spcPct val="100000"/>
              </a:lnSpc>
              <a:spcBef>
                <a:spcPts val="105"/>
              </a:spcBef>
              <a:buChar char="•"/>
              <a:tabLst>
                <a:tab pos="351790" algn="l"/>
              </a:tabLst>
            </a:pPr>
            <a:r>
              <a:rPr sz="2300" b="0" dirty="0">
                <a:solidFill>
                  <a:srgbClr val="FFFFFF"/>
                </a:solidFill>
                <a:latin typeface="Gotham Book"/>
                <a:cs typeface="Gotham Book"/>
              </a:rPr>
              <a:t>Beams</a:t>
            </a:r>
            <a:r>
              <a:rPr sz="2300" b="0" spc="-105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300" b="0" dirty="0">
                <a:solidFill>
                  <a:srgbClr val="FFFFFF"/>
                </a:solidFill>
                <a:latin typeface="Gotham Book"/>
                <a:cs typeface="Gotham Book"/>
              </a:rPr>
              <a:t>with</a:t>
            </a:r>
            <a:r>
              <a:rPr sz="2300" b="0" spc="-100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300" b="0" spc="-25" dirty="0">
                <a:solidFill>
                  <a:srgbClr val="FFFFFF"/>
                </a:solidFill>
                <a:latin typeface="Gotham Book"/>
                <a:cs typeface="Gotham Book"/>
              </a:rPr>
              <a:t>integrated</a:t>
            </a:r>
            <a:r>
              <a:rPr sz="2300" b="0" spc="-100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300" b="0" spc="-10" dirty="0">
                <a:solidFill>
                  <a:srgbClr val="FFFFFF"/>
                </a:solidFill>
                <a:latin typeface="Gotham Book"/>
                <a:cs typeface="Gotham Book"/>
              </a:rPr>
              <a:t>lighting.</a:t>
            </a:r>
            <a:endParaRPr sz="2300">
              <a:latin typeface="Gotham Book"/>
              <a:cs typeface="Gotham Book"/>
            </a:endParaRPr>
          </a:p>
          <a:p>
            <a:pPr marL="351790" indent="-313690">
              <a:lnSpc>
                <a:spcPct val="100000"/>
              </a:lnSpc>
              <a:spcBef>
                <a:spcPts val="1989"/>
              </a:spcBef>
              <a:buChar char="•"/>
              <a:tabLst>
                <a:tab pos="351790" algn="l"/>
              </a:tabLst>
            </a:pPr>
            <a:r>
              <a:rPr sz="2300" b="0" spc="-10" dirty="0">
                <a:solidFill>
                  <a:srgbClr val="FFFFFF"/>
                </a:solidFill>
                <a:latin typeface="Gotham Book"/>
                <a:cs typeface="Gotham Book"/>
              </a:rPr>
              <a:t>Mirrored</a:t>
            </a:r>
            <a:r>
              <a:rPr sz="2300" b="0" spc="-165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300" b="0" spc="-20" dirty="0">
                <a:solidFill>
                  <a:srgbClr val="FFFFFF"/>
                </a:solidFill>
                <a:latin typeface="Gotham Book"/>
                <a:cs typeface="Gotham Book"/>
              </a:rPr>
              <a:t>Level</a:t>
            </a:r>
            <a:r>
              <a:rPr sz="2300" b="0" spc="-150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300" b="0" spc="-10" dirty="0">
                <a:solidFill>
                  <a:srgbClr val="FFFFFF"/>
                </a:solidFill>
                <a:latin typeface="Gotham Book"/>
                <a:cs typeface="Gotham Book"/>
              </a:rPr>
              <a:t>Glacier</a:t>
            </a:r>
            <a:r>
              <a:rPr sz="2025" b="0" spc="-15" baseline="34979" dirty="0">
                <a:solidFill>
                  <a:srgbClr val="FFFFFF"/>
                </a:solidFill>
                <a:latin typeface="Gotham Book"/>
                <a:cs typeface="Gotham Book"/>
              </a:rPr>
              <a:t>TM</a:t>
            </a:r>
            <a:r>
              <a:rPr sz="2025" b="0" spc="179" baseline="34979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300" b="0" spc="-10" dirty="0">
                <a:solidFill>
                  <a:srgbClr val="FFFFFF"/>
                </a:solidFill>
                <a:latin typeface="Gotham Book"/>
                <a:cs typeface="Gotham Book"/>
              </a:rPr>
              <a:t>Baffle.</a:t>
            </a:r>
            <a:endParaRPr sz="2300">
              <a:latin typeface="Gotham Book"/>
              <a:cs typeface="Gotham Book"/>
            </a:endParaRPr>
          </a:p>
        </p:txBody>
      </p:sp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465923" y="8234304"/>
            <a:ext cx="11601740" cy="62825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905">
              <a:lnSpc>
                <a:spcPct val="100000"/>
              </a:lnSpc>
              <a:spcBef>
                <a:spcPts val="120"/>
              </a:spcBef>
            </a:pPr>
            <a:r>
              <a:rPr spc="-130" dirty="0"/>
              <a:t>P</a:t>
            </a:r>
            <a:r>
              <a:rPr spc="-145" dirty="0"/>
              <a:t>R</a:t>
            </a:r>
            <a:r>
              <a:rPr spc="-560" dirty="0"/>
              <a:t>O</a:t>
            </a:r>
            <a:r>
              <a:rPr spc="80" dirty="0"/>
              <a:t>J</a:t>
            </a:r>
            <a:r>
              <a:rPr spc="-90" dirty="0"/>
              <a:t>E</a:t>
            </a:r>
            <a:r>
              <a:rPr spc="-215" dirty="0"/>
              <a:t>C</a:t>
            </a:r>
            <a:r>
              <a:rPr spc="70" dirty="0"/>
              <a:t>T</a:t>
            </a:r>
            <a:r>
              <a:rPr spc="-484" dirty="0"/>
              <a:t> </a:t>
            </a:r>
            <a:r>
              <a:rPr spc="-114" dirty="0"/>
              <a:t>SUPPORT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631228" y="3171281"/>
            <a:ext cx="8783955" cy="22872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26390" indent="-313690">
              <a:lnSpc>
                <a:spcPct val="100000"/>
              </a:lnSpc>
              <a:spcBef>
                <a:spcPts val="105"/>
              </a:spcBef>
              <a:buChar char="•"/>
              <a:tabLst>
                <a:tab pos="326390" algn="l"/>
              </a:tabLst>
            </a:pPr>
            <a:r>
              <a:rPr sz="2300" b="0" spc="-25" dirty="0">
                <a:solidFill>
                  <a:srgbClr val="FFFFFF"/>
                </a:solidFill>
                <a:latin typeface="Gotham Book"/>
                <a:cs typeface="Gotham Book"/>
              </a:rPr>
              <a:t>Reviewed</a:t>
            </a:r>
            <a:r>
              <a:rPr sz="2300" b="0" spc="-100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300" b="0" dirty="0">
                <a:solidFill>
                  <a:srgbClr val="FFFFFF"/>
                </a:solidFill>
                <a:latin typeface="Gotham Book"/>
                <a:cs typeface="Gotham Book"/>
              </a:rPr>
              <a:t>space</a:t>
            </a:r>
            <a:r>
              <a:rPr sz="2300" b="0" spc="-100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300" b="0" dirty="0">
                <a:solidFill>
                  <a:srgbClr val="FFFFFF"/>
                </a:solidFill>
                <a:latin typeface="Gotham Book"/>
                <a:cs typeface="Gotham Book"/>
              </a:rPr>
              <a:t>for</a:t>
            </a:r>
            <a:r>
              <a:rPr sz="2300" b="0" spc="-100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300" b="0" spc="-25" dirty="0">
                <a:solidFill>
                  <a:srgbClr val="FFFFFF"/>
                </a:solidFill>
                <a:latin typeface="Gotham Book"/>
                <a:cs typeface="Gotham Book"/>
              </a:rPr>
              <a:t>potential</a:t>
            </a:r>
            <a:r>
              <a:rPr sz="2300" b="0" spc="-100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300" b="0" dirty="0">
                <a:solidFill>
                  <a:srgbClr val="FFFFFF"/>
                </a:solidFill>
                <a:latin typeface="Gotham Book"/>
                <a:cs typeface="Gotham Book"/>
              </a:rPr>
              <a:t>product</a:t>
            </a:r>
            <a:r>
              <a:rPr sz="2300" b="0" spc="-100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300" b="0" spc="-10" dirty="0">
                <a:solidFill>
                  <a:srgbClr val="FFFFFF"/>
                </a:solidFill>
                <a:latin typeface="Gotham Book"/>
                <a:cs typeface="Gotham Book"/>
              </a:rPr>
              <a:t>inclusion.</a:t>
            </a:r>
            <a:endParaRPr sz="2300">
              <a:latin typeface="Gotham Book"/>
              <a:cs typeface="Gotham Book"/>
            </a:endParaRPr>
          </a:p>
          <a:p>
            <a:pPr marL="326390" marR="5080" indent="-314325">
              <a:lnSpc>
                <a:spcPct val="100400"/>
              </a:lnSpc>
              <a:spcBef>
                <a:spcPts val="1980"/>
              </a:spcBef>
              <a:buChar char="•"/>
              <a:tabLst>
                <a:tab pos="326390" algn="l"/>
              </a:tabLst>
            </a:pPr>
            <a:r>
              <a:rPr sz="2300" b="0" dirty="0">
                <a:solidFill>
                  <a:srgbClr val="FFFFFF"/>
                </a:solidFill>
                <a:latin typeface="Gotham Book"/>
                <a:cs typeface="Gotham Book"/>
              </a:rPr>
              <a:t>Designed</a:t>
            </a:r>
            <a:r>
              <a:rPr sz="2300" b="0" spc="-114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300" b="0" spc="-10" dirty="0">
                <a:solidFill>
                  <a:srgbClr val="FFFFFF"/>
                </a:solidFill>
                <a:latin typeface="Gotham Book"/>
                <a:cs typeface="Gotham Book"/>
              </a:rPr>
              <a:t>custom</a:t>
            </a:r>
            <a:r>
              <a:rPr sz="2300" b="0" spc="-105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300" b="0" spc="-10" dirty="0">
                <a:solidFill>
                  <a:srgbClr val="FFFFFF"/>
                </a:solidFill>
                <a:latin typeface="Gotham Book"/>
                <a:cs typeface="Gotham Book"/>
              </a:rPr>
              <a:t>tailored</a:t>
            </a:r>
            <a:r>
              <a:rPr sz="2300" b="0" spc="-105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300" b="0" spc="-10" dirty="0">
                <a:solidFill>
                  <a:srgbClr val="FFFFFF"/>
                </a:solidFill>
                <a:latin typeface="Gotham Book"/>
                <a:cs typeface="Gotham Book"/>
              </a:rPr>
              <a:t>options</a:t>
            </a:r>
            <a:r>
              <a:rPr sz="2300" b="0" spc="-100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300" b="0" dirty="0">
                <a:solidFill>
                  <a:srgbClr val="FFFFFF"/>
                </a:solidFill>
                <a:latin typeface="Gotham Book"/>
                <a:cs typeface="Gotham Book"/>
              </a:rPr>
              <a:t>for</a:t>
            </a:r>
            <a:r>
              <a:rPr sz="2300" b="0" spc="-105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300" b="0" spc="-10" dirty="0">
                <a:solidFill>
                  <a:srgbClr val="FFFFFF"/>
                </a:solidFill>
                <a:latin typeface="Gotham Book"/>
                <a:cs typeface="Gotham Book"/>
              </a:rPr>
              <a:t>different</a:t>
            </a:r>
            <a:r>
              <a:rPr sz="2300" b="0" spc="-105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300" b="0" dirty="0">
                <a:solidFill>
                  <a:srgbClr val="FFFFFF"/>
                </a:solidFill>
                <a:latin typeface="Gotham Book"/>
                <a:cs typeface="Gotham Book"/>
              </a:rPr>
              <a:t>areas</a:t>
            </a:r>
            <a:r>
              <a:rPr sz="2300" b="0" spc="-105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300" b="0" dirty="0">
                <a:solidFill>
                  <a:srgbClr val="FFFFFF"/>
                </a:solidFill>
                <a:latin typeface="Gotham Book"/>
                <a:cs typeface="Gotham Book"/>
              </a:rPr>
              <a:t>of</a:t>
            </a:r>
            <a:r>
              <a:rPr sz="2300" b="0" spc="-100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300" b="0" spc="-25" dirty="0">
                <a:solidFill>
                  <a:srgbClr val="FFFFFF"/>
                </a:solidFill>
                <a:latin typeface="Gotham Book"/>
                <a:cs typeface="Gotham Book"/>
              </a:rPr>
              <a:t>the </a:t>
            </a:r>
            <a:r>
              <a:rPr sz="2300" b="0" spc="-20" dirty="0">
                <a:solidFill>
                  <a:srgbClr val="FFFFFF"/>
                </a:solidFill>
                <a:latin typeface="Gotham Book"/>
                <a:cs typeface="Gotham Book"/>
              </a:rPr>
              <a:t>showroom</a:t>
            </a:r>
            <a:r>
              <a:rPr sz="2300" b="0" spc="-95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300" b="0" dirty="0">
                <a:solidFill>
                  <a:srgbClr val="FFFFFF"/>
                </a:solidFill>
                <a:latin typeface="Gotham Book"/>
                <a:cs typeface="Gotham Book"/>
              </a:rPr>
              <a:t>based</a:t>
            </a:r>
            <a:r>
              <a:rPr sz="2300" b="0" spc="-85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300" b="0" dirty="0">
                <a:solidFill>
                  <a:srgbClr val="FFFFFF"/>
                </a:solidFill>
                <a:latin typeface="Gotham Book"/>
                <a:cs typeface="Gotham Book"/>
              </a:rPr>
              <a:t>on</a:t>
            </a:r>
            <a:r>
              <a:rPr sz="2300" b="0" spc="-85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300" b="0" dirty="0">
                <a:solidFill>
                  <a:srgbClr val="FFFFFF"/>
                </a:solidFill>
                <a:latin typeface="Gotham Book"/>
                <a:cs typeface="Gotham Book"/>
              </a:rPr>
              <a:t>the</a:t>
            </a:r>
            <a:r>
              <a:rPr sz="2300" b="0" spc="-85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300" b="0" spc="-10" dirty="0">
                <a:solidFill>
                  <a:srgbClr val="FFFFFF"/>
                </a:solidFill>
                <a:latin typeface="Gotham Book"/>
                <a:cs typeface="Gotham Book"/>
              </a:rPr>
              <a:t>total</a:t>
            </a:r>
            <a:r>
              <a:rPr sz="2300" b="0" spc="-85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300" b="0" spc="-10" dirty="0">
                <a:solidFill>
                  <a:srgbClr val="FFFFFF"/>
                </a:solidFill>
                <a:latin typeface="Gotham Book"/>
                <a:cs typeface="Gotham Book"/>
              </a:rPr>
              <a:t>aesthetic</a:t>
            </a:r>
            <a:r>
              <a:rPr sz="2300" b="0" spc="-85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300" b="0" dirty="0">
                <a:solidFill>
                  <a:srgbClr val="FFFFFF"/>
                </a:solidFill>
                <a:latin typeface="Gotham Book"/>
                <a:cs typeface="Gotham Book"/>
              </a:rPr>
              <a:t>of</a:t>
            </a:r>
            <a:r>
              <a:rPr sz="2300" b="0" spc="-85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300" b="0" dirty="0">
                <a:solidFill>
                  <a:srgbClr val="FFFFFF"/>
                </a:solidFill>
                <a:latin typeface="Gotham Book"/>
                <a:cs typeface="Gotham Book"/>
              </a:rPr>
              <a:t>that</a:t>
            </a:r>
            <a:r>
              <a:rPr sz="2300" b="0" spc="-85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300" b="0" spc="-10" dirty="0">
                <a:solidFill>
                  <a:srgbClr val="FFFFFF"/>
                </a:solidFill>
                <a:latin typeface="Gotham Book"/>
                <a:cs typeface="Gotham Book"/>
              </a:rPr>
              <a:t>space.</a:t>
            </a:r>
            <a:endParaRPr sz="2300">
              <a:latin typeface="Gotham Book"/>
              <a:cs typeface="Gotham Book"/>
            </a:endParaRPr>
          </a:p>
          <a:p>
            <a:pPr marL="326390" marR="24765" indent="-314325">
              <a:lnSpc>
                <a:spcPct val="100400"/>
              </a:lnSpc>
              <a:spcBef>
                <a:spcPts val="1975"/>
              </a:spcBef>
              <a:buChar char="•"/>
              <a:tabLst>
                <a:tab pos="326390" algn="l"/>
              </a:tabLst>
            </a:pPr>
            <a:r>
              <a:rPr sz="2300" b="0" dirty="0">
                <a:solidFill>
                  <a:srgbClr val="FFFFFF"/>
                </a:solidFill>
                <a:latin typeface="Gotham Book"/>
                <a:cs typeface="Gotham Book"/>
              </a:rPr>
              <a:t>Supported</a:t>
            </a:r>
            <a:r>
              <a:rPr sz="2300" b="0" spc="-105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300" b="0" spc="-20" dirty="0">
                <a:solidFill>
                  <a:srgbClr val="FFFFFF"/>
                </a:solidFill>
                <a:latin typeface="Gotham Book"/>
                <a:cs typeface="Gotham Book"/>
              </a:rPr>
              <a:t>installation</a:t>
            </a:r>
            <a:r>
              <a:rPr sz="2300" b="0" spc="-95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300" b="0" dirty="0">
                <a:solidFill>
                  <a:srgbClr val="FFFFFF"/>
                </a:solidFill>
                <a:latin typeface="Gotham Book"/>
                <a:cs typeface="Gotham Book"/>
              </a:rPr>
              <a:t>with</a:t>
            </a:r>
            <a:r>
              <a:rPr sz="2300" b="0" spc="-95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300" b="0" spc="-20" dirty="0">
                <a:solidFill>
                  <a:srgbClr val="FFFFFF"/>
                </a:solidFill>
                <a:latin typeface="Gotham Book"/>
                <a:cs typeface="Gotham Book"/>
              </a:rPr>
              <a:t>recommendations</a:t>
            </a:r>
            <a:r>
              <a:rPr sz="2300" b="0" spc="-95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300" b="0" dirty="0">
                <a:solidFill>
                  <a:srgbClr val="FFFFFF"/>
                </a:solidFill>
                <a:latin typeface="Gotham Book"/>
                <a:cs typeface="Gotham Book"/>
              </a:rPr>
              <a:t>and</a:t>
            </a:r>
            <a:r>
              <a:rPr sz="2300" b="0" spc="-90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300" b="0" spc="-10" dirty="0">
                <a:solidFill>
                  <a:srgbClr val="FFFFFF"/>
                </a:solidFill>
                <a:latin typeface="Gotham Book"/>
                <a:cs typeface="Gotham Book"/>
              </a:rPr>
              <a:t>detailed instructions</a:t>
            </a:r>
            <a:r>
              <a:rPr sz="2300" b="0" spc="-110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300" b="0" dirty="0">
                <a:solidFill>
                  <a:srgbClr val="FFFFFF"/>
                </a:solidFill>
                <a:latin typeface="Gotham Book"/>
                <a:cs typeface="Gotham Book"/>
              </a:rPr>
              <a:t>for</a:t>
            </a:r>
            <a:r>
              <a:rPr sz="2300" b="0" spc="-110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300" b="0" spc="-10" dirty="0">
                <a:solidFill>
                  <a:srgbClr val="FFFFFF"/>
                </a:solidFill>
                <a:latin typeface="Gotham Book"/>
                <a:cs typeface="Gotham Book"/>
              </a:rPr>
              <a:t>assembly.</a:t>
            </a:r>
            <a:endParaRPr sz="2300">
              <a:latin typeface="Gotham Book"/>
              <a:cs typeface="Gotham Book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455453" y="2659605"/>
            <a:ext cx="11601740" cy="62825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3350378" y="0"/>
            <a:ext cx="6753710" cy="3643868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3350378" y="3832354"/>
            <a:ext cx="6753710" cy="3643857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3350378" y="7664687"/>
            <a:ext cx="6753710" cy="3643868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455453" y="0"/>
            <a:ext cx="18648680" cy="11308715"/>
            <a:chOff x="1455453" y="0"/>
            <a:chExt cx="18648680" cy="1130871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455453" y="2637207"/>
              <a:ext cx="11601740" cy="62825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146287" y="0"/>
              <a:ext cx="9957801" cy="11308556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905">
              <a:lnSpc>
                <a:spcPct val="100000"/>
              </a:lnSpc>
              <a:spcBef>
                <a:spcPts val="120"/>
              </a:spcBef>
            </a:pPr>
            <a:r>
              <a:rPr spc="-114" dirty="0"/>
              <a:t>HIGHLIGHTS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1631228" y="3148886"/>
            <a:ext cx="7295515" cy="178498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26390" marR="5080" indent="-314325">
              <a:lnSpc>
                <a:spcPct val="100400"/>
              </a:lnSpc>
              <a:spcBef>
                <a:spcPts val="95"/>
              </a:spcBef>
              <a:buChar char="•"/>
              <a:tabLst>
                <a:tab pos="326390" algn="l"/>
              </a:tabLst>
            </a:pPr>
            <a:r>
              <a:rPr sz="2300" b="0" spc="-10" dirty="0">
                <a:solidFill>
                  <a:srgbClr val="FFFFFF"/>
                </a:solidFill>
                <a:latin typeface="Gotham Book"/>
                <a:cs typeface="Gotham Book"/>
              </a:rPr>
              <a:t>Highlights</a:t>
            </a:r>
            <a:r>
              <a:rPr sz="2300" b="0" spc="-90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300" b="0" dirty="0">
                <a:solidFill>
                  <a:srgbClr val="FFFFFF"/>
                </a:solidFill>
                <a:latin typeface="Gotham Book"/>
                <a:cs typeface="Gotham Book"/>
              </a:rPr>
              <a:t>a</a:t>
            </a:r>
            <a:r>
              <a:rPr sz="2300" b="0" spc="-80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300" b="0" dirty="0">
                <a:solidFill>
                  <a:srgbClr val="FFFFFF"/>
                </a:solidFill>
                <a:latin typeface="Gotham Book"/>
                <a:cs typeface="Gotham Book"/>
              </a:rPr>
              <a:t>range</a:t>
            </a:r>
            <a:r>
              <a:rPr sz="2300" b="0" spc="-80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300" b="0" dirty="0">
                <a:solidFill>
                  <a:srgbClr val="FFFFFF"/>
                </a:solidFill>
                <a:latin typeface="Gotham Book"/>
                <a:cs typeface="Gotham Book"/>
              </a:rPr>
              <a:t>of</a:t>
            </a:r>
            <a:r>
              <a:rPr sz="2300" b="0" spc="-75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300" b="0" dirty="0">
                <a:solidFill>
                  <a:srgbClr val="FFFFFF"/>
                </a:solidFill>
                <a:latin typeface="Gotham Book"/>
                <a:cs typeface="Gotham Book"/>
              </a:rPr>
              <a:t>products</a:t>
            </a:r>
            <a:r>
              <a:rPr sz="2300" b="0" spc="-80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300" b="0" spc="-10" dirty="0">
                <a:solidFill>
                  <a:srgbClr val="FFFFFF"/>
                </a:solidFill>
                <a:latin typeface="Gotham Book"/>
                <a:cs typeface="Gotham Book"/>
              </a:rPr>
              <a:t>within</a:t>
            </a:r>
            <a:r>
              <a:rPr sz="2300" b="0" spc="-80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300" b="0" dirty="0">
                <a:solidFill>
                  <a:srgbClr val="FFFFFF"/>
                </a:solidFill>
                <a:latin typeface="Gotham Book"/>
                <a:cs typeface="Gotham Book"/>
              </a:rPr>
              <a:t>one</a:t>
            </a:r>
            <a:r>
              <a:rPr sz="2300" b="0" spc="-75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300" b="0" spc="-10" dirty="0">
                <a:solidFill>
                  <a:srgbClr val="FFFFFF"/>
                </a:solidFill>
                <a:latin typeface="Gotham Book"/>
                <a:cs typeface="Gotham Book"/>
              </a:rPr>
              <a:t>space, </a:t>
            </a:r>
            <a:r>
              <a:rPr sz="2300" b="0" spc="-20" dirty="0">
                <a:solidFill>
                  <a:srgbClr val="FFFFFF"/>
                </a:solidFill>
                <a:latin typeface="Gotham Book"/>
                <a:cs typeface="Gotham Book"/>
              </a:rPr>
              <a:t>demonstrating</a:t>
            </a:r>
            <a:r>
              <a:rPr sz="2300" b="0" spc="-120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300" b="0" dirty="0">
                <a:solidFill>
                  <a:srgbClr val="FFFFFF"/>
                </a:solidFill>
                <a:latin typeface="Gotham Book"/>
                <a:cs typeface="Gotham Book"/>
              </a:rPr>
              <a:t>the</a:t>
            </a:r>
            <a:r>
              <a:rPr sz="2300" b="0" spc="-105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300" b="0" dirty="0">
                <a:solidFill>
                  <a:srgbClr val="FFFFFF"/>
                </a:solidFill>
                <a:latin typeface="Gotham Book"/>
                <a:cs typeface="Gotham Book"/>
              </a:rPr>
              <a:t>various</a:t>
            </a:r>
            <a:r>
              <a:rPr sz="2300" b="0" spc="-110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300" b="0" dirty="0">
                <a:solidFill>
                  <a:srgbClr val="FFFFFF"/>
                </a:solidFill>
                <a:latin typeface="Gotham Book"/>
                <a:cs typeface="Gotham Book"/>
              </a:rPr>
              <a:t>form</a:t>
            </a:r>
            <a:r>
              <a:rPr sz="2300" b="0" spc="-105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300" b="0" dirty="0">
                <a:solidFill>
                  <a:srgbClr val="FFFFFF"/>
                </a:solidFill>
                <a:latin typeface="Gotham Book"/>
                <a:cs typeface="Gotham Book"/>
              </a:rPr>
              <a:t>factors</a:t>
            </a:r>
            <a:r>
              <a:rPr sz="2300" b="0" spc="-105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300" b="0" spc="-25" dirty="0">
                <a:solidFill>
                  <a:srgbClr val="FFFFFF"/>
                </a:solidFill>
                <a:latin typeface="Gotham Book"/>
                <a:cs typeface="Gotham Book"/>
              </a:rPr>
              <a:t>the </a:t>
            </a:r>
            <a:r>
              <a:rPr sz="2300" b="0" spc="-10" dirty="0">
                <a:solidFill>
                  <a:srgbClr val="FFFFFF"/>
                </a:solidFill>
                <a:latin typeface="Gotham Book"/>
                <a:cs typeface="Gotham Book"/>
              </a:rPr>
              <a:t>material</a:t>
            </a:r>
            <a:r>
              <a:rPr sz="2300" b="0" spc="-75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300" b="0" dirty="0">
                <a:solidFill>
                  <a:srgbClr val="FFFFFF"/>
                </a:solidFill>
                <a:latin typeface="Gotham Book"/>
                <a:cs typeface="Gotham Book"/>
              </a:rPr>
              <a:t>can</a:t>
            </a:r>
            <a:r>
              <a:rPr sz="2300" b="0" spc="-60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300" b="0" dirty="0">
                <a:solidFill>
                  <a:srgbClr val="FFFFFF"/>
                </a:solidFill>
                <a:latin typeface="Gotham Book"/>
                <a:cs typeface="Gotham Book"/>
              </a:rPr>
              <a:t>take</a:t>
            </a:r>
            <a:r>
              <a:rPr sz="2300" b="0" spc="-60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300" b="0" dirty="0">
                <a:solidFill>
                  <a:srgbClr val="FFFFFF"/>
                </a:solidFill>
                <a:latin typeface="Gotham Book"/>
                <a:cs typeface="Gotham Book"/>
              </a:rPr>
              <a:t>on</a:t>
            </a:r>
            <a:r>
              <a:rPr sz="2300" b="0" spc="-60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300" b="0" dirty="0">
                <a:solidFill>
                  <a:srgbClr val="FFFFFF"/>
                </a:solidFill>
                <a:latin typeface="Gotham Book"/>
                <a:cs typeface="Gotham Book"/>
              </a:rPr>
              <a:t>and</a:t>
            </a:r>
            <a:r>
              <a:rPr sz="2300" b="0" spc="-65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300" b="0" dirty="0">
                <a:solidFill>
                  <a:srgbClr val="FFFFFF"/>
                </a:solidFill>
                <a:latin typeface="Gotham Book"/>
                <a:cs typeface="Gotham Book"/>
              </a:rPr>
              <a:t>how</a:t>
            </a:r>
            <a:r>
              <a:rPr sz="2300" b="0" spc="-60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300" b="0" dirty="0">
                <a:solidFill>
                  <a:srgbClr val="FFFFFF"/>
                </a:solidFill>
                <a:latin typeface="Gotham Book"/>
                <a:cs typeface="Gotham Book"/>
              </a:rPr>
              <a:t>it</a:t>
            </a:r>
            <a:r>
              <a:rPr sz="2300" b="0" spc="-60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300" b="0" dirty="0">
                <a:solidFill>
                  <a:srgbClr val="FFFFFF"/>
                </a:solidFill>
                <a:latin typeface="Gotham Book"/>
                <a:cs typeface="Gotham Book"/>
              </a:rPr>
              <a:t>can</a:t>
            </a:r>
            <a:r>
              <a:rPr sz="2300" b="0" spc="-60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300" b="0" dirty="0">
                <a:solidFill>
                  <a:srgbClr val="FFFFFF"/>
                </a:solidFill>
                <a:latin typeface="Gotham Book"/>
                <a:cs typeface="Gotham Book"/>
              </a:rPr>
              <a:t>impact</a:t>
            </a:r>
            <a:r>
              <a:rPr sz="2300" b="0" spc="-60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300" b="0" spc="-25" dirty="0">
                <a:solidFill>
                  <a:srgbClr val="FFFFFF"/>
                </a:solidFill>
                <a:latin typeface="Gotham Book"/>
                <a:cs typeface="Gotham Book"/>
              </a:rPr>
              <a:t>the </a:t>
            </a:r>
            <a:r>
              <a:rPr sz="2300" b="0" dirty="0">
                <a:solidFill>
                  <a:srgbClr val="FFFFFF"/>
                </a:solidFill>
                <a:latin typeface="Gotham Book"/>
                <a:cs typeface="Gotham Book"/>
              </a:rPr>
              <a:t>visual</a:t>
            </a:r>
            <a:r>
              <a:rPr sz="2300" b="0" spc="-100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300" b="0" spc="-10" dirty="0">
                <a:solidFill>
                  <a:srgbClr val="FFFFFF"/>
                </a:solidFill>
                <a:latin typeface="Gotham Book"/>
                <a:cs typeface="Gotham Book"/>
              </a:rPr>
              <a:t>aesthetic</a:t>
            </a:r>
            <a:r>
              <a:rPr sz="2300" b="0" spc="-85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300" b="0" dirty="0">
                <a:solidFill>
                  <a:srgbClr val="FFFFFF"/>
                </a:solidFill>
                <a:latin typeface="Gotham Book"/>
                <a:cs typeface="Gotham Book"/>
              </a:rPr>
              <a:t>of</a:t>
            </a:r>
            <a:r>
              <a:rPr sz="2300" b="0" spc="-90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300" b="0" dirty="0">
                <a:solidFill>
                  <a:srgbClr val="FFFFFF"/>
                </a:solidFill>
                <a:latin typeface="Gotham Book"/>
                <a:cs typeface="Gotham Book"/>
              </a:rPr>
              <a:t>the</a:t>
            </a:r>
            <a:r>
              <a:rPr sz="2300" b="0" spc="-85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300" b="0" dirty="0">
                <a:solidFill>
                  <a:srgbClr val="FFFFFF"/>
                </a:solidFill>
                <a:latin typeface="Gotham Book"/>
                <a:cs typeface="Gotham Book"/>
              </a:rPr>
              <a:t>space</a:t>
            </a:r>
            <a:r>
              <a:rPr sz="2300" b="0" spc="-90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300" b="0" dirty="0">
                <a:solidFill>
                  <a:srgbClr val="FFFFFF"/>
                </a:solidFill>
                <a:latin typeface="Gotham Book"/>
                <a:cs typeface="Gotham Book"/>
              </a:rPr>
              <a:t>as</a:t>
            </a:r>
            <a:r>
              <a:rPr sz="2300" b="0" spc="-85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300" b="0" dirty="0">
                <a:solidFill>
                  <a:srgbClr val="FFFFFF"/>
                </a:solidFill>
                <a:latin typeface="Gotham Book"/>
                <a:cs typeface="Gotham Book"/>
              </a:rPr>
              <a:t>well</a:t>
            </a:r>
            <a:r>
              <a:rPr sz="2300" b="0" spc="-90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300" b="0" dirty="0">
                <a:solidFill>
                  <a:srgbClr val="FFFFFF"/>
                </a:solidFill>
                <a:latin typeface="Gotham Book"/>
                <a:cs typeface="Gotham Book"/>
              </a:rPr>
              <a:t>as</a:t>
            </a:r>
            <a:r>
              <a:rPr sz="2300" b="0" spc="-85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300" b="0" spc="-25" dirty="0">
                <a:solidFill>
                  <a:srgbClr val="FFFFFF"/>
                </a:solidFill>
                <a:latin typeface="Gotham Book"/>
                <a:cs typeface="Gotham Book"/>
              </a:rPr>
              <a:t>the </a:t>
            </a:r>
            <a:r>
              <a:rPr sz="2300" b="0" spc="-10" dirty="0">
                <a:solidFill>
                  <a:srgbClr val="FFFFFF"/>
                </a:solidFill>
                <a:latin typeface="Gotham Book"/>
                <a:cs typeface="Gotham Book"/>
              </a:rPr>
              <a:t>acoustical</a:t>
            </a:r>
            <a:r>
              <a:rPr sz="2300" b="0" spc="-125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300" b="0" spc="-10" dirty="0">
                <a:solidFill>
                  <a:srgbClr val="FFFFFF"/>
                </a:solidFill>
                <a:latin typeface="Gotham Book"/>
                <a:cs typeface="Gotham Book"/>
              </a:rPr>
              <a:t>functionality.</a:t>
            </a:r>
            <a:endParaRPr sz="2300">
              <a:latin typeface="Gotham Book"/>
              <a:cs typeface="Gotham Book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957811" cy="6219705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146287" y="0"/>
            <a:ext cx="9957801" cy="6219705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1453223" y="6840280"/>
            <a:ext cx="5890260" cy="115633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7400" b="0" spc="-30" dirty="0">
                <a:solidFill>
                  <a:srgbClr val="FFFFFF"/>
                </a:solidFill>
                <a:latin typeface="MontereyFLF"/>
                <a:cs typeface="MontereyFLF"/>
              </a:rPr>
              <a:t>NEOCON</a:t>
            </a:r>
            <a:r>
              <a:rPr sz="7400" b="0" spc="-590" dirty="0">
                <a:solidFill>
                  <a:srgbClr val="FFFFFF"/>
                </a:solidFill>
                <a:latin typeface="MontereyFLF"/>
                <a:cs typeface="MontereyFLF"/>
              </a:rPr>
              <a:t> </a:t>
            </a:r>
            <a:r>
              <a:rPr sz="7400" b="0" spc="-285" dirty="0">
                <a:solidFill>
                  <a:srgbClr val="FFFFFF"/>
                </a:solidFill>
                <a:latin typeface="MontereyFLF"/>
                <a:cs typeface="MontereyFLF"/>
              </a:rPr>
              <a:t>2022</a:t>
            </a:r>
            <a:endParaRPr sz="7400">
              <a:latin typeface="MontereyFLF"/>
              <a:cs typeface="MontereyFLF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641699" y="8678967"/>
            <a:ext cx="6346825" cy="15836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26390" indent="-313690">
              <a:lnSpc>
                <a:spcPct val="100000"/>
              </a:lnSpc>
              <a:spcBef>
                <a:spcPts val="105"/>
              </a:spcBef>
              <a:buChar char="•"/>
              <a:tabLst>
                <a:tab pos="326390" algn="l"/>
              </a:tabLst>
            </a:pPr>
            <a:r>
              <a:rPr sz="2300" b="0" dirty="0">
                <a:solidFill>
                  <a:srgbClr val="FFFFFF"/>
                </a:solidFill>
                <a:latin typeface="Gotham Book"/>
                <a:cs typeface="Gotham Book"/>
              </a:rPr>
              <a:t>Designed</a:t>
            </a:r>
            <a:r>
              <a:rPr sz="2300" b="0" spc="-100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300" b="0" dirty="0">
                <a:solidFill>
                  <a:srgbClr val="FFFFFF"/>
                </a:solidFill>
                <a:latin typeface="Gotham Book"/>
                <a:cs typeface="Gotham Book"/>
              </a:rPr>
              <a:t>and</a:t>
            </a:r>
            <a:r>
              <a:rPr sz="2300" b="0" spc="-85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300" b="0" dirty="0">
                <a:solidFill>
                  <a:srgbClr val="FFFFFF"/>
                </a:solidFill>
                <a:latin typeface="Gotham Book"/>
                <a:cs typeface="Gotham Book"/>
              </a:rPr>
              <a:t>built</a:t>
            </a:r>
            <a:r>
              <a:rPr sz="2300" b="0" spc="-85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300" b="0" dirty="0">
                <a:solidFill>
                  <a:srgbClr val="FFFFFF"/>
                </a:solidFill>
                <a:latin typeface="Gotham Book"/>
                <a:cs typeface="Gotham Book"/>
              </a:rPr>
              <a:t>by</a:t>
            </a:r>
            <a:r>
              <a:rPr sz="2300" b="0" spc="-85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300" b="0" dirty="0">
                <a:solidFill>
                  <a:srgbClr val="FFFFFF"/>
                </a:solidFill>
                <a:latin typeface="Gotham Book"/>
                <a:cs typeface="Gotham Book"/>
              </a:rPr>
              <a:t>Fi</a:t>
            </a:r>
            <a:r>
              <a:rPr sz="2300" b="0" spc="-85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300" b="0" spc="-10" dirty="0">
                <a:solidFill>
                  <a:srgbClr val="FFFFFF"/>
                </a:solidFill>
                <a:latin typeface="Gotham Book"/>
                <a:cs typeface="Gotham Book"/>
              </a:rPr>
              <a:t>Interiors.</a:t>
            </a:r>
            <a:endParaRPr sz="2300">
              <a:latin typeface="Gotham Book"/>
              <a:cs typeface="Gotham Book"/>
            </a:endParaRPr>
          </a:p>
          <a:p>
            <a:pPr marL="326390" indent="-313690">
              <a:lnSpc>
                <a:spcPct val="100000"/>
              </a:lnSpc>
              <a:spcBef>
                <a:spcPts val="1989"/>
              </a:spcBef>
              <a:buChar char="•"/>
              <a:tabLst>
                <a:tab pos="326390" algn="l"/>
              </a:tabLst>
            </a:pPr>
            <a:r>
              <a:rPr sz="2300" b="0" dirty="0">
                <a:solidFill>
                  <a:srgbClr val="FFFFFF"/>
                </a:solidFill>
                <a:latin typeface="Gotham Book"/>
                <a:cs typeface="Gotham Book"/>
              </a:rPr>
              <a:t>458</a:t>
            </a:r>
            <a:r>
              <a:rPr sz="2300" b="0" spc="-95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300" b="0" dirty="0">
                <a:solidFill>
                  <a:srgbClr val="FFFFFF"/>
                </a:solidFill>
                <a:latin typeface="Gotham Book"/>
                <a:cs typeface="Gotham Book"/>
              </a:rPr>
              <a:t>square</a:t>
            </a:r>
            <a:r>
              <a:rPr sz="2300" b="0" spc="-95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300" b="0" dirty="0">
                <a:solidFill>
                  <a:srgbClr val="FFFFFF"/>
                </a:solidFill>
                <a:latin typeface="Gotham Book"/>
                <a:cs typeface="Gotham Book"/>
              </a:rPr>
              <a:t>foot</a:t>
            </a:r>
            <a:r>
              <a:rPr sz="2300" b="0" spc="-95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300" b="0" spc="-20" dirty="0">
                <a:solidFill>
                  <a:srgbClr val="FFFFFF"/>
                </a:solidFill>
                <a:latin typeface="Gotham Book"/>
                <a:cs typeface="Gotham Book"/>
              </a:rPr>
              <a:t>exhibit</a:t>
            </a:r>
            <a:r>
              <a:rPr sz="2300" b="0" spc="-90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300" b="0" spc="-10" dirty="0">
                <a:solidFill>
                  <a:srgbClr val="FFFFFF"/>
                </a:solidFill>
                <a:latin typeface="Gotham Book"/>
                <a:cs typeface="Gotham Book"/>
              </a:rPr>
              <a:t>space.</a:t>
            </a:r>
            <a:endParaRPr sz="2300">
              <a:latin typeface="Gotham Book"/>
              <a:cs typeface="Gotham Book"/>
            </a:endParaRPr>
          </a:p>
          <a:p>
            <a:pPr marL="326390" indent="-313690">
              <a:lnSpc>
                <a:spcPct val="100000"/>
              </a:lnSpc>
              <a:spcBef>
                <a:spcPts val="1989"/>
              </a:spcBef>
              <a:buChar char="•"/>
              <a:tabLst>
                <a:tab pos="326390" algn="l"/>
              </a:tabLst>
            </a:pPr>
            <a:r>
              <a:rPr sz="2300" b="0" spc="-20" dirty="0">
                <a:solidFill>
                  <a:srgbClr val="FFFFFF"/>
                </a:solidFill>
                <a:latin typeface="Gotham Book"/>
                <a:cs typeface="Gotham Book"/>
              </a:rPr>
              <a:t>Incorporated</a:t>
            </a:r>
            <a:r>
              <a:rPr sz="2300" b="0" spc="-110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300" b="0" dirty="0">
                <a:solidFill>
                  <a:srgbClr val="FFFFFF"/>
                </a:solidFill>
                <a:latin typeface="Gotham Book"/>
                <a:cs typeface="Gotham Book"/>
              </a:rPr>
              <a:t>Ombre</a:t>
            </a:r>
            <a:r>
              <a:rPr sz="2300" b="0" spc="-95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300" b="0" dirty="0">
                <a:solidFill>
                  <a:srgbClr val="FFFFFF"/>
                </a:solidFill>
                <a:latin typeface="Gotham Book"/>
                <a:cs typeface="Gotham Book"/>
              </a:rPr>
              <a:t>style</a:t>
            </a:r>
            <a:r>
              <a:rPr sz="2300" b="0" spc="-95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300" b="0" spc="-10" dirty="0">
                <a:solidFill>
                  <a:srgbClr val="FFFFFF"/>
                </a:solidFill>
                <a:latin typeface="Gotham Book"/>
                <a:cs typeface="Gotham Book"/>
              </a:rPr>
              <a:t>acoustic</a:t>
            </a:r>
            <a:r>
              <a:rPr sz="2300" b="0" spc="-95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300" b="0" spc="-10" dirty="0">
                <a:solidFill>
                  <a:srgbClr val="FFFFFF"/>
                </a:solidFill>
                <a:latin typeface="Gotham Book"/>
                <a:cs typeface="Gotham Book"/>
              </a:rPr>
              <a:t>pillars.</a:t>
            </a:r>
            <a:endParaRPr sz="2300">
              <a:latin typeface="Gotham Book"/>
              <a:cs typeface="Gotham Book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0709319" y="8678967"/>
            <a:ext cx="6758305" cy="133223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26390" marR="5080" indent="-314325">
              <a:lnSpc>
                <a:spcPct val="100400"/>
              </a:lnSpc>
              <a:spcBef>
                <a:spcPts val="95"/>
              </a:spcBef>
              <a:buChar char="•"/>
              <a:tabLst>
                <a:tab pos="326390" algn="l"/>
              </a:tabLst>
            </a:pPr>
            <a:r>
              <a:rPr sz="2300" b="0" dirty="0">
                <a:solidFill>
                  <a:srgbClr val="FFFFFF"/>
                </a:solidFill>
                <a:latin typeface="Gotham Book"/>
                <a:cs typeface="Gotham Book"/>
              </a:rPr>
              <a:t>Included</a:t>
            </a:r>
            <a:r>
              <a:rPr sz="2300" b="0" spc="-110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300" b="0" spc="-20" dirty="0">
                <a:solidFill>
                  <a:srgbClr val="FFFFFF"/>
                </a:solidFill>
                <a:latin typeface="Gotham Book"/>
                <a:cs typeface="Gotham Book"/>
              </a:rPr>
              <a:t>overhead</a:t>
            </a:r>
            <a:r>
              <a:rPr sz="2300" b="0" spc="-95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300" b="0" dirty="0">
                <a:solidFill>
                  <a:srgbClr val="FFFFFF"/>
                </a:solidFill>
                <a:latin typeface="Gotham Book"/>
                <a:cs typeface="Gotham Book"/>
              </a:rPr>
              <a:t>beams</a:t>
            </a:r>
            <a:r>
              <a:rPr sz="2300" b="0" spc="-100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300" b="0" dirty="0">
                <a:solidFill>
                  <a:srgbClr val="FFFFFF"/>
                </a:solidFill>
                <a:latin typeface="Gotham Book"/>
                <a:cs typeface="Gotham Book"/>
              </a:rPr>
              <a:t>that</a:t>
            </a:r>
            <a:r>
              <a:rPr sz="2300" b="0" spc="-95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300" b="0" dirty="0">
                <a:solidFill>
                  <a:srgbClr val="FFFFFF"/>
                </a:solidFill>
                <a:latin typeface="Gotham Book"/>
                <a:cs typeface="Gotham Book"/>
              </a:rPr>
              <a:t>morphed</a:t>
            </a:r>
            <a:r>
              <a:rPr sz="2300" b="0" spc="-95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300" b="0" spc="-20" dirty="0">
                <a:solidFill>
                  <a:srgbClr val="FFFFFF"/>
                </a:solidFill>
                <a:latin typeface="Gotham Book"/>
                <a:cs typeface="Gotham Book"/>
              </a:rPr>
              <a:t>into </a:t>
            </a:r>
            <a:r>
              <a:rPr sz="2300" b="0" spc="-10" dirty="0">
                <a:solidFill>
                  <a:srgbClr val="FFFFFF"/>
                </a:solidFill>
                <a:latin typeface="Gotham Book"/>
                <a:cs typeface="Gotham Book"/>
              </a:rPr>
              <a:t>parametric</a:t>
            </a:r>
            <a:r>
              <a:rPr sz="2300" b="0" spc="-160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300" b="0" spc="-20" dirty="0">
                <a:solidFill>
                  <a:srgbClr val="FFFFFF"/>
                </a:solidFill>
                <a:latin typeface="Gotham Book"/>
                <a:cs typeface="Gotham Book"/>
              </a:rPr>
              <a:t>wall.</a:t>
            </a:r>
            <a:endParaRPr sz="2300">
              <a:latin typeface="Gotham Book"/>
              <a:cs typeface="Gotham Book"/>
            </a:endParaRPr>
          </a:p>
          <a:p>
            <a:pPr marL="326390" indent="-313690">
              <a:lnSpc>
                <a:spcPct val="100000"/>
              </a:lnSpc>
              <a:spcBef>
                <a:spcPts val="1989"/>
              </a:spcBef>
              <a:buChar char="•"/>
              <a:tabLst>
                <a:tab pos="326390" algn="l"/>
              </a:tabLst>
            </a:pPr>
            <a:r>
              <a:rPr sz="2300" b="0" spc="-25" dirty="0">
                <a:solidFill>
                  <a:srgbClr val="FFFFFF"/>
                </a:solidFill>
                <a:latin typeface="Gotham Book"/>
                <a:cs typeface="Gotham Book"/>
              </a:rPr>
              <a:t>Integrated</a:t>
            </a:r>
            <a:r>
              <a:rPr sz="2300" b="0" spc="-90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300" b="0" spc="-30" dirty="0">
                <a:solidFill>
                  <a:srgbClr val="FFFFFF"/>
                </a:solidFill>
                <a:latin typeface="Gotham Book"/>
                <a:cs typeface="Gotham Book"/>
              </a:rPr>
              <a:t>lightboxes</a:t>
            </a:r>
            <a:r>
              <a:rPr sz="2300" b="0" spc="-85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300" b="0" dirty="0">
                <a:solidFill>
                  <a:srgbClr val="FFFFFF"/>
                </a:solidFill>
                <a:latin typeface="Gotham Book"/>
                <a:cs typeface="Gotham Book"/>
              </a:rPr>
              <a:t>and</a:t>
            </a:r>
            <a:r>
              <a:rPr sz="2300" b="0" spc="-90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300" b="0" spc="-10" dirty="0">
                <a:solidFill>
                  <a:srgbClr val="FFFFFF"/>
                </a:solidFill>
                <a:latin typeface="Gotham Book"/>
                <a:cs typeface="Gotham Book"/>
              </a:rPr>
              <a:t>backlit</a:t>
            </a:r>
            <a:r>
              <a:rPr sz="2300" b="0" spc="-85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300" b="0" spc="-10" dirty="0">
                <a:solidFill>
                  <a:srgbClr val="FFFFFF"/>
                </a:solidFill>
                <a:latin typeface="Gotham Book"/>
                <a:cs typeface="Gotham Book"/>
              </a:rPr>
              <a:t>graphics.</a:t>
            </a:r>
            <a:endParaRPr sz="2300">
              <a:latin typeface="Gotham Book"/>
              <a:cs typeface="Gotham Book"/>
            </a:endParaRPr>
          </a:p>
        </p:txBody>
      </p:sp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465923" y="8265717"/>
            <a:ext cx="11601740" cy="62825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455453" y="2637207"/>
            <a:ext cx="11601740" cy="62825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905">
              <a:lnSpc>
                <a:spcPct val="100000"/>
              </a:lnSpc>
              <a:spcBef>
                <a:spcPts val="120"/>
              </a:spcBef>
            </a:pPr>
            <a:r>
              <a:rPr spc="-114" dirty="0"/>
              <a:t>HIGHLIGHTS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631228" y="3148886"/>
            <a:ext cx="9496425" cy="299085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26390" marR="708025" indent="-314325">
              <a:lnSpc>
                <a:spcPct val="100400"/>
              </a:lnSpc>
              <a:spcBef>
                <a:spcPts val="95"/>
              </a:spcBef>
              <a:buChar char="•"/>
              <a:tabLst>
                <a:tab pos="326390" algn="l"/>
              </a:tabLst>
            </a:pPr>
            <a:r>
              <a:rPr sz="2300" b="0" spc="-20" dirty="0">
                <a:solidFill>
                  <a:srgbClr val="FFFFFF"/>
                </a:solidFill>
                <a:latin typeface="Gotham Book"/>
                <a:cs typeface="Gotham Book"/>
              </a:rPr>
              <a:t>Visitors</a:t>
            </a:r>
            <a:r>
              <a:rPr sz="2300" b="0" spc="-65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300" b="0" spc="-30" dirty="0">
                <a:solidFill>
                  <a:srgbClr val="FFFFFF"/>
                </a:solidFill>
                <a:latin typeface="Gotham Book"/>
                <a:cs typeface="Gotham Book"/>
              </a:rPr>
              <a:t>consistently</a:t>
            </a:r>
            <a:r>
              <a:rPr sz="2300" b="0" spc="-55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300" b="0" dirty="0">
                <a:solidFill>
                  <a:srgbClr val="FFFFFF"/>
                </a:solidFill>
                <a:latin typeface="Gotham Book"/>
                <a:cs typeface="Gotham Book"/>
              </a:rPr>
              <a:t>read</a:t>
            </a:r>
            <a:r>
              <a:rPr sz="2300" b="0" spc="-55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300" b="0" dirty="0">
                <a:solidFill>
                  <a:srgbClr val="FFFFFF"/>
                </a:solidFill>
                <a:latin typeface="Gotham Book"/>
                <a:cs typeface="Gotham Book"/>
              </a:rPr>
              <a:t>the</a:t>
            </a:r>
            <a:r>
              <a:rPr sz="2300" b="0" spc="-55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300" b="0" spc="-45" dirty="0">
                <a:solidFill>
                  <a:srgbClr val="FFFFFF"/>
                </a:solidFill>
                <a:latin typeface="Gotham Book"/>
                <a:cs typeface="Gotham Book"/>
              </a:rPr>
              <a:t>Acusti-</a:t>
            </a:r>
            <a:r>
              <a:rPr sz="2300" b="0" dirty="0">
                <a:solidFill>
                  <a:srgbClr val="FFFFFF"/>
                </a:solidFill>
                <a:latin typeface="Gotham Book"/>
                <a:cs typeface="Gotham Book"/>
              </a:rPr>
              <a:t>fi</a:t>
            </a:r>
            <a:r>
              <a:rPr sz="2300" b="0" spc="-55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300" b="0" dirty="0">
                <a:solidFill>
                  <a:srgbClr val="FFFFFF"/>
                </a:solidFill>
                <a:latin typeface="Gotham Book"/>
                <a:cs typeface="Gotham Book"/>
              </a:rPr>
              <a:t>beams</a:t>
            </a:r>
            <a:r>
              <a:rPr sz="2300" b="0" spc="-55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300" b="0" dirty="0">
                <a:solidFill>
                  <a:srgbClr val="FFFFFF"/>
                </a:solidFill>
                <a:latin typeface="Gotham Book"/>
                <a:cs typeface="Gotham Book"/>
              </a:rPr>
              <a:t>as</a:t>
            </a:r>
            <a:r>
              <a:rPr sz="2300" b="0" spc="-55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300" b="0" dirty="0">
                <a:solidFill>
                  <a:srgbClr val="FFFFFF"/>
                </a:solidFill>
                <a:latin typeface="Gotham Book"/>
                <a:cs typeface="Gotham Book"/>
              </a:rPr>
              <a:t>real</a:t>
            </a:r>
            <a:r>
              <a:rPr sz="2300" b="0" spc="-50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300" b="0" spc="-20" dirty="0">
                <a:solidFill>
                  <a:srgbClr val="FFFFFF"/>
                </a:solidFill>
                <a:latin typeface="Gotham Book"/>
                <a:cs typeface="Gotham Book"/>
              </a:rPr>
              <a:t>wood, </a:t>
            </a:r>
            <a:r>
              <a:rPr sz="2300" b="0" spc="-10" dirty="0">
                <a:solidFill>
                  <a:srgbClr val="FFFFFF"/>
                </a:solidFill>
                <a:latin typeface="Gotham Book"/>
                <a:cs typeface="Gotham Book"/>
              </a:rPr>
              <a:t>comfirming</a:t>
            </a:r>
            <a:r>
              <a:rPr sz="2300" b="0" spc="-100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300" b="0" dirty="0">
                <a:solidFill>
                  <a:srgbClr val="FFFFFF"/>
                </a:solidFill>
                <a:latin typeface="Gotham Book"/>
                <a:cs typeface="Gotham Book"/>
              </a:rPr>
              <a:t>the</a:t>
            </a:r>
            <a:r>
              <a:rPr sz="2300" b="0" spc="-85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300" b="0" spc="-10" dirty="0">
                <a:solidFill>
                  <a:srgbClr val="FFFFFF"/>
                </a:solidFill>
                <a:latin typeface="Gotham Book"/>
                <a:cs typeface="Gotham Book"/>
              </a:rPr>
              <a:t>success</a:t>
            </a:r>
            <a:r>
              <a:rPr sz="2300" b="0" spc="-85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300" b="0" dirty="0">
                <a:solidFill>
                  <a:srgbClr val="FFFFFF"/>
                </a:solidFill>
                <a:latin typeface="Gotham Book"/>
                <a:cs typeface="Gotham Book"/>
              </a:rPr>
              <a:t>of</a:t>
            </a:r>
            <a:r>
              <a:rPr sz="2300" b="0" spc="-85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300" b="0" dirty="0">
                <a:solidFill>
                  <a:srgbClr val="FFFFFF"/>
                </a:solidFill>
                <a:latin typeface="Gotham Book"/>
                <a:cs typeface="Gotham Book"/>
              </a:rPr>
              <a:t>the</a:t>
            </a:r>
            <a:r>
              <a:rPr sz="2300" b="0" spc="-85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300" b="0" dirty="0">
                <a:solidFill>
                  <a:srgbClr val="FFFFFF"/>
                </a:solidFill>
                <a:latin typeface="Gotham Book"/>
                <a:cs typeface="Gotham Book"/>
              </a:rPr>
              <a:t>print</a:t>
            </a:r>
            <a:r>
              <a:rPr sz="2300" b="0" spc="-85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300" b="0" dirty="0">
                <a:solidFill>
                  <a:srgbClr val="FFFFFF"/>
                </a:solidFill>
                <a:latin typeface="Gotham Book"/>
                <a:cs typeface="Gotham Book"/>
              </a:rPr>
              <a:t>quality</a:t>
            </a:r>
            <a:r>
              <a:rPr sz="2300" b="0" spc="-85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300" b="0" dirty="0">
                <a:solidFill>
                  <a:srgbClr val="FFFFFF"/>
                </a:solidFill>
                <a:latin typeface="Gotham Book"/>
                <a:cs typeface="Gotham Book"/>
              </a:rPr>
              <a:t>and</a:t>
            </a:r>
            <a:r>
              <a:rPr sz="2300" b="0" spc="-85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300" b="0" spc="-10" dirty="0">
                <a:solidFill>
                  <a:srgbClr val="FFFFFF"/>
                </a:solidFill>
                <a:latin typeface="Gotham Book"/>
                <a:cs typeface="Gotham Book"/>
              </a:rPr>
              <a:t>finishing.</a:t>
            </a:r>
            <a:endParaRPr sz="2300">
              <a:latin typeface="Gotham Book"/>
              <a:cs typeface="Gotham Book"/>
            </a:endParaRPr>
          </a:p>
          <a:p>
            <a:pPr marL="326390" marR="5080" indent="-314325">
              <a:lnSpc>
                <a:spcPct val="100400"/>
              </a:lnSpc>
              <a:spcBef>
                <a:spcPts val="1980"/>
              </a:spcBef>
              <a:buChar char="•"/>
              <a:tabLst>
                <a:tab pos="326390" algn="l"/>
              </a:tabLst>
            </a:pPr>
            <a:r>
              <a:rPr sz="2300" b="0" dirty="0">
                <a:solidFill>
                  <a:srgbClr val="FFFFFF"/>
                </a:solidFill>
                <a:latin typeface="Gotham Book"/>
                <a:cs typeface="Gotham Book"/>
              </a:rPr>
              <a:t>The</a:t>
            </a:r>
            <a:r>
              <a:rPr sz="2300" b="0" spc="-90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300" b="0" spc="-20" dirty="0">
                <a:solidFill>
                  <a:srgbClr val="FFFFFF"/>
                </a:solidFill>
                <a:latin typeface="Gotham Book"/>
                <a:cs typeface="Gotham Book"/>
              </a:rPr>
              <a:t>combination</a:t>
            </a:r>
            <a:r>
              <a:rPr sz="2300" b="0" spc="-80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300" b="0" dirty="0">
                <a:solidFill>
                  <a:srgbClr val="FFFFFF"/>
                </a:solidFill>
                <a:latin typeface="Gotham Book"/>
                <a:cs typeface="Gotham Book"/>
              </a:rPr>
              <a:t>of</a:t>
            </a:r>
            <a:r>
              <a:rPr sz="2300" b="0" spc="-75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300" b="0" dirty="0">
                <a:solidFill>
                  <a:srgbClr val="FFFFFF"/>
                </a:solidFill>
                <a:latin typeface="Gotham Book"/>
                <a:cs typeface="Gotham Book"/>
              </a:rPr>
              <a:t>the</a:t>
            </a:r>
            <a:r>
              <a:rPr sz="2300" b="0" spc="-80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300" b="0" spc="-10" dirty="0">
                <a:solidFill>
                  <a:srgbClr val="FFFFFF"/>
                </a:solidFill>
                <a:latin typeface="Gotham Book"/>
                <a:cs typeface="Gotham Book"/>
              </a:rPr>
              <a:t>parametric</a:t>
            </a:r>
            <a:r>
              <a:rPr sz="2300" b="0" spc="-80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300" b="0" dirty="0">
                <a:solidFill>
                  <a:srgbClr val="FFFFFF"/>
                </a:solidFill>
                <a:latin typeface="Gotham Book"/>
                <a:cs typeface="Gotham Book"/>
              </a:rPr>
              <a:t>wall</a:t>
            </a:r>
            <a:r>
              <a:rPr sz="2300" b="0" spc="-75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300" b="0" dirty="0">
                <a:solidFill>
                  <a:srgbClr val="FFFFFF"/>
                </a:solidFill>
                <a:latin typeface="Gotham Book"/>
                <a:cs typeface="Gotham Book"/>
              </a:rPr>
              <a:t>and</a:t>
            </a:r>
            <a:r>
              <a:rPr sz="2300" b="0" spc="-80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300" b="0" spc="-25" dirty="0">
                <a:solidFill>
                  <a:srgbClr val="FFFFFF"/>
                </a:solidFill>
                <a:latin typeface="Gotham Book"/>
                <a:cs typeface="Gotham Book"/>
              </a:rPr>
              <a:t>lightbox</a:t>
            </a:r>
            <a:r>
              <a:rPr sz="2300" b="0" spc="-75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300" b="0" spc="-10" dirty="0">
                <a:solidFill>
                  <a:srgbClr val="FFFFFF"/>
                </a:solidFill>
                <a:latin typeface="Gotham Book"/>
                <a:cs typeface="Gotham Book"/>
              </a:rPr>
              <a:t>graphic created</a:t>
            </a:r>
            <a:r>
              <a:rPr sz="2300" b="0" spc="-100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300" b="0" dirty="0">
                <a:solidFill>
                  <a:srgbClr val="FFFFFF"/>
                </a:solidFill>
                <a:latin typeface="Gotham Book"/>
                <a:cs typeface="Gotham Book"/>
              </a:rPr>
              <a:t>a</a:t>
            </a:r>
            <a:r>
              <a:rPr sz="2300" b="0" spc="-90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300" b="0" spc="-10" dirty="0">
                <a:solidFill>
                  <a:srgbClr val="FFFFFF"/>
                </a:solidFill>
                <a:latin typeface="Gotham Book"/>
                <a:cs typeface="Gotham Book"/>
              </a:rPr>
              <a:t>rainbow</a:t>
            </a:r>
            <a:r>
              <a:rPr sz="2300" b="0" spc="-90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300" b="0" dirty="0">
                <a:solidFill>
                  <a:srgbClr val="FFFFFF"/>
                </a:solidFill>
                <a:latin typeface="Gotham Book"/>
                <a:cs typeface="Gotham Book"/>
              </a:rPr>
              <a:t>effect</a:t>
            </a:r>
            <a:r>
              <a:rPr sz="2300" b="0" spc="-90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300" b="0" spc="-10" dirty="0">
                <a:solidFill>
                  <a:srgbClr val="FFFFFF"/>
                </a:solidFill>
                <a:latin typeface="Gotham Book"/>
                <a:cs typeface="Gotham Book"/>
              </a:rPr>
              <a:t>reflected</a:t>
            </a:r>
            <a:r>
              <a:rPr sz="2300" b="0" spc="-90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300" b="0" dirty="0">
                <a:solidFill>
                  <a:srgbClr val="FFFFFF"/>
                </a:solidFill>
                <a:latin typeface="Gotham Book"/>
                <a:cs typeface="Gotham Book"/>
              </a:rPr>
              <a:t>across</a:t>
            </a:r>
            <a:r>
              <a:rPr sz="2300" b="0" spc="-90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300" b="0" dirty="0">
                <a:solidFill>
                  <a:srgbClr val="FFFFFF"/>
                </a:solidFill>
                <a:latin typeface="Gotham Book"/>
                <a:cs typeface="Gotham Book"/>
              </a:rPr>
              <a:t>the</a:t>
            </a:r>
            <a:r>
              <a:rPr sz="2300" b="0" spc="-90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300" b="0" dirty="0">
                <a:solidFill>
                  <a:srgbClr val="FFFFFF"/>
                </a:solidFill>
                <a:latin typeface="Gotham Book"/>
                <a:cs typeface="Gotham Book"/>
              </a:rPr>
              <a:t>beams,</a:t>
            </a:r>
            <a:r>
              <a:rPr sz="2300" b="0" spc="-90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300" b="0" dirty="0">
                <a:solidFill>
                  <a:srgbClr val="FFFFFF"/>
                </a:solidFill>
                <a:latin typeface="Gotham Book"/>
                <a:cs typeface="Gotham Book"/>
              </a:rPr>
              <a:t>which</a:t>
            </a:r>
            <a:r>
              <a:rPr sz="2300" b="0" spc="-85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300" b="0" spc="-25" dirty="0">
                <a:solidFill>
                  <a:srgbClr val="FFFFFF"/>
                </a:solidFill>
                <a:latin typeface="Gotham Book"/>
                <a:cs typeface="Gotham Book"/>
              </a:rPr>
              <a:t>was </a:t>
            </a:r>
            <a:r>
              <a:rPr sz="2300" b="0" spc="-10" dirty="0">
                <a:solidFill>
                  <a:srgbClr val="FFFFFF"/>
                </a:solidFill>
                <a:latin typeface="Gotham Book"/>
                <a:cs typeface="Gotham Book"/>
              </a:rPr>
              <a:t>visible</a:t>
            </a:r>
            <a:r>
              <a:rPr sz="2300" b="0" spc="-100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300" b="0" dirty="0">
                <a:solidFill>
                  <a:srgbClr val="FFFFFF"/>
                </a:solidFill>
                <a:latin typeface="Gotham Book"/>
                <a:cs typeface="Gotham Book"/>
              </a:rPr>
              <a:t>from</a:t>
            </a:r>
            <a:r>
              <a:rPr sz="2300" b="0" spc="-85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300" b="0" dirty="0">
                <a:solidFill>
                  <a:srgbClr val="FFFFFF"/>
                </a:solidFill>
                <a:latin typeface="Gotham Book"/>
                <a:cs typeface="Gotham Book"/>
              </a:rPr>
              <a:t>both</a:t>
            </a:r>
            <a:r>
              <a:rPr sz="2300" b="0" spc="-85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300" b="0" dirty="0">
                <a:solidFill>
                  <a:srgbClr val="FFFFFF"/>
                </a:solidFill>
                <a:latin typeface="Gotham Book"/>
                <a:cs typeface="Gotham Book"/>
              </a:rPr>
              <a:t>sides</a:t>
            </a:r>
            <a:r>
              <a:rPr sz="2300" b="0" spc="-90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300" b="0" dirty="0">
                <a:solidFill>
                  <a:srgbClr val="FFFFFF"/>
                </a:solidFill>
                <a:latin typeface="Gotham Book"/>
                <a:cs typeface="Gotham Book"/>
              </a:rPr>
              <a:t>and</a:t>
            </a:r>
            <a:r>
              <a:rPr sz="2300" b="0" spc="-85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300" b="0" dirty="0">
                <a:solidFill>
                  <a:srgbClr val="FFFFFF"/>
                </a:solidFill>
                <a:latin typeface="Gotham Book"/>
                <a:cs typeface="Gotham Book"/>
              </a:rPr>
              <a:t>drew</a:t>
            </a:r>
            <a:r>
              <a:rPr sz="2300" b="0" spc="-85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300" b="0" spc="-20" dirty="0">
                <a:solidFill>
                  <a:srgbClr val="FFFFFF"/>
                </a:solidFill>
                <a:latin typeface="Gotham Book"/>
                <a:cs typeface="Gotham Book"/>
              </a:rPr>
              <a:t>visitors</a:t>
            </a:r>
            <a:r>
              <a:rPr sz="2300" b="0" spc="-85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300" b="0" dirty="0">
                <a:solidFill>
                  <a:srgbClr val="FFFFFF"/>
                </a:solidFill>
                <a:latin typeface="Gotham Book"/>
                <a:cs typeface="Gotham Book"/>
              </a:rPr>
              <a:t>in</a:t>
            </a:r>
            <a:r>
              <a:rPr sz="2300" b="0" spc="-90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300" b="0" dirty="0">
                <a:solidFill>
                  <a:srgbClr val="FFFFFF"/>
                </a:solidFill>
                <a:latin typeface="Gotham Book"/>
                <a:cs typeface="Gotham Book"/>
              </a:rPr>
              <a:t>for</a:t>
            </a:r>
            <a:r>
              <a:rPr sz="2300" b="0" spc="-85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300" b="0" dirty="0">
                <a:solidFill>
                  <a:srgbClr val="FFFFFF"/>
                </a:solidFill>
                <a:latin typeface="Gotham Book"/>
                <a:cs typeface="Gotham Book"/>
              </a:rPr>
              <a:t>a</a:t>
            </a:r>
            <a:r>
              <a:rPr sz="2300" b="0" spc="-85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300" b="0" dirty="0">
                <a:solidFill>
                  <a:srgbClr val="FFFFFF"/>
                </a:solidFill>
                <a:latin typeface="Gotham Book"/>
                <a:cs typeface="Gotham Book"/>
              </a:rPr>
              <a:t>closer</a:t>
            </a:r>
            <a:r>
              <a:rPr sz="2300" b="0" spc="-85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300" b="0" spc="-10" dirty="0">
                <a:solidFill>
                  <a:srgbClr val="FFFFFF"/>
                </a:solidFill>
                <a:latin typeface="Gotham Book"/>
                <a:cs typeface="Gotham Book"/>
              </a:rPr>
              <a:t>look.</a:t>
            </a:r>
            <a:endParaRPr sz="2300">
              <a:latin typeface="Gotham Book"/>
              <a:cs typeface="Gotham Book"/>
            </a:endParaRPr>
          </a:p>
          <a:p>
            <a:pPr marL="326390" marR="829310" indent="-314325">
              <a:lnSpc>
                <a:spcPct val="100400"/>
              </a:lnSpc>
              <a:spcBef>
                <a:spcPts val="1975"/>
              </a:spcBef>
              <a:buChar char="•"/>
              <a:tabLst>
                <a:tab pos="326390" algn="l"/>
              </a:tabLst>
            </a:pPr>
            <a:r>
              <a:rPr sz="2300" b="0" dirty="0">
                <a:solidFill>
                  <a:srgbClr val="FFFFFF"/>
                </a:solidFill>
                <a:latin typeface="Gotham Book"/>
                <a:cs typeface="Gotham Book"/>
              </a:rPr>
              <a:t>The</a:t>
            </a:r>
            <a:r>
              <a:rPr sz="2300" b="0" spc="-90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300" b="0" spc="-10" dirty="0">
                <a:solidFill>
                  <a:srgbClr val="FFFFFF"/>
                </a:solidFill>
                <a:latin typeface="Gotham Book"/>
                <a:cs typeface="Gotham Book"/>
              </a:rPr>
              <a:t>acoustic</a:t>
            </a:r>
            <a:r>
              <a:rPr sz="2300" b="0" spc="-80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300" b="0" dirty="0">
                <a:solidFill>
                  <a:srgbClr val="FFFFFF"/>
                </a:solidFill>
                <a:latin typeface="Gotham Book"/>
                <a:cs typeface="Gotham Book"/>
              </a:rPr>
              <a:t>felt</a:t>
            </a:r>
            <a:r>
              <a:rPr sz="2300" b="0" spc="-80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300" b="0" dirty="0">
                <a:solidFill>
                  <a:srgbClr val="FFFFFF"/>
                </a:solidFill>
                <a:latin typeface="Gotham Book"/>
                <a:cs typeface="Gotham Book"/>
              </a:rPr>
              <a:t>dampened</a:t>
            </a:r>
            <a:r>
              <a:rPr sz="2300" b="0" spc="-80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300" b="0" dirty="0">
                <a:solidFill>
                  <a:srgbClr val="FFFFFF"/>
                </a:solidFill>
                <a:latin typeface="Gotham Book"/>
                <a:cs typeface="Gotham Book"/>
              </a:rPr>
              <a:t>the</a:t>
            </a:r>
            <a:r>
              <a:rPr sz="2300" b="0" spc="-80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300" b="0" spc="-25" dirty="0">
                <a:solidFill>
                  <a:srgbClr val="FFFFFF"/>
                </a:solidFill>
                <a:latin typeface="Gotham Book"/>
                <a:cs typeface="Gotham Book"/>
              </a:rPr>
              <a:t>overall</a:t>
            </a:r>
            <a:r>
              <a:rPr sz="2300" b="0" spc="-80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300" b="0" dirty="0">
                <a:solidFill>
                  <a:srgbClr val="FFFFFF"/>
                </a:solidFill>
                <a:latin typeface="Gotham Book"/>
                <a:cs typeface="Gotham Book"/>
              </a:rPr>
              <a:t>noise</a:t>
            </a:r>
            <a:r>
              <a:rPr sz="2300" b="0" spc="-80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300" b="0" dirty="0">
                <a:solidFill>
                  <a:srgbClr val="FFFFFF"/>
                </a:solidFill>
                <a:latin typeface="Gotham Book"/>
                <a:cs typeface="Gotham Book"/>
              </a:rPr>
              <a:t>in</a:t>
            </a:r>
            <a:r>
              <a:rPr sz="2300" b="0" spc="-80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300" b="0" dirty="0">
                <a:solidFill>
                  <a:srgbClr val="FFFFFF"/>
                </a:solidFill>
                <a:latin typeface="Gotham Book"/>
                <a:cs typeface="Gotham Book"/>
              </a:rPr>
              <a:t>the</a:t>
            </a:r>
            <a:r>
              <a:rPr sz="2300" b="0" spc="-80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300" b="0" spc="-10" dirty="0">
                <a:solidFill>
                  <a:srgbClr val="FFFFFF"/>
                </a:solidFill>
                <a:latin typeface="Gotham Book"/>
                <a:cs typeface="Gotham Book"/>
              </a:rPr>
              <a:t>space, </a:t>
            </a:r>
            <a:r>
              <a:rPr sz="2300" b="0" spc="-20" dirty="0">
                <a:solidFill>
                  <a:srgbClr val="FFFFFF"/>
                </a:solidFill>
                <a:latin typeface="Gotham Book"/>
                <a:cs typeface="Gotham Book"/>
              </a:rPr>
              <a:t>creating</a:t>
            </a:r>
            <a:r>
              <a:rPr sz="2300" b="0" spc="-90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300" b="0" dirty="0">
                <a:solidFill>
                  <a:srgbClr val="FFFFFF"/>
                </a:solidFill>
                <a:latin typeface="Gotham Book"/>
                <a:cs typeface="Gotham Book"/>
              </a:rPr>
              <a:t>a</a:t>
            </a:r>
            <a:r>
              <a:rPr sz="2300" b="0" spc="-80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300" b="0" spc="-10" dirty="0">
                <a:solidFill>
                  <a:srgbClr val="FFFFFF"/>
                </a:solidFill>
                <a:latin typeface="Gotham Book"/>
                <a:cs typeface="Gotham Book"/>
              </a:rPr>
              <a:t>quieter</a:t>
            </a:r>
            <a:r>
              <a:rPr sz="2300" b="0" spc="-75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300" b="0" spc="-20" dirty="0">
                <a:solidFill>
                  <a:srgbClr val="FFFFFF"/>
                </a:solidFill>
                <a:latin typeface="Gotham Book"/>
                <a:cs typeface="Gotham Book"/>
              </a:rPr>
              <a:t>environment</a:t>
            </a:r>
            <a:r>
              <a:rPr sz="2300" b="0" spc="-80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300" b="0" dirty="0">
                <a:solidFill>
                  <a:srgbClr val="FFFFFF"/>
                </a:solidFill>
                <a:latin typeface="Gotham Book"/>
                <a:cs typeface="Gotham Book"/>
              </a:rPr>
              <a:t>for</a:t>
            </a:r>
            <a:r>
              <a:rPr sz="2300" b="0" spc="-75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300" b="0" spc="-10" dirty="0">
                <a:solidFill>
                  <a:srgbClr val="FFFFFF"/>
                </a:solidFill>
                <a:latin typeface="Gotham Book"/>
                <a:cs typeface="Gotham Book"/>
              </a:rPr>
              <a:t>conversation.</a:t>
            </a:r>
            <a:endParaRPr sz="2300">
              <a:latin typeface="Gotham Book"/>
              <a:cs typeface="Gotham Book"/>
            </a:endParaRP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3350378" y="0"/>
            <a:ext cx="6753710" cy="3643868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3350378" y="3832354"/>
            <a:ext cx="6753710" cy="3643857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3350378" y="7664687"/>
            <a:ext cx="6753710" cy="3643868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20104100" cy="11308715"/>
            <a:chOff x="0" y="0"/>
            <a:chExt cx="20104100" cy="1130871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20104097" cy="11308556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722545" y="753903"/>
              <a:ext cx="14659020" cy="6753721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2827254" y="858612"/>
              <a:ext cx="14345285" cy="6544309"/>
            </a:xfrm>
            <a:custGeom>
              <a:avLst/>
              <a:gdLst/>
              <a:ahLst/>
              <a:cxnLst/>
              <a:rect l="l" t="t" r="r" b="b"/>
              <a:pathLst>
                <a:path w="14345285" h="6544309">
                  <a:moveTo>
                    <a:pt x="14344893" y="0"/>
                  </a:moveTo>
                  <a:lnTo>
                    <a:pt x="0" y="0"/>
                  </a:lnTo>
                  <a:lnTo>
                    <a:pt x="0" y="6544303"/>
                  </a:lnTo>
                  <a:lnTo>
                    <a:pt x="14344893" y="6544303"/>
                  </a:lnTo>
                  <a:lnTo>
                    <a:pt x="14344893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7905280" y="10471795"/>
            <a:ext cx="4292600" cy="32702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950" b="0" spc="-10" dirty="0">
                <a:solidFill>
                  <a:srgbClr val="D3D8EA"/>
                </a:solidFill>
                <a:latin typeface="Gotham Book"/>
                <a:cs typeface="Gotham Book"/>
                <a:hlinkClick r:id="rId4"/>
              </a:rPr>
              <a:t>www.fabricimages.com/fi-interiors</a:t>
            </a:r>
            <a:endParaRPr sz="1950">
              <a:latin typeface="Gotham Book"/>
              <a:cs typeface="Gotham Book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3460407" y="3458565"/>
            <a:ext cx="13622655" cy="6279515"/>
            <a:chOff x="3460407" y="3458565"/>
            <a:chExt cx="13622655" cy="6279515"/>
          </a:xfrm>
        </p:grpSpPr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1316410" y="8403084"/>
              <a:ext cx="1313371" cy="1334835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7474306" y="8405615"/>
              <a:ext cx="1313815" cy="1329690"/>
            </a:xfrm>
            <a:custGeom>
              <a:avLst/>
              <a:gdLst/>
              <a:ahLst/>
              <a:cxnLst/>
              <a:rect l="l" t="t" r="r" b="b"/>
              <a:pathLst>
                <a:path w="1313815" h="1329690">
                  <a:moveTo>
                    <a:pt x="201485" y="1201851"/>
                  </a:moveTo>
                  <a:lnTo>
                    <a:pt x="175387" y="1201851"/>
                  </a:lnTo>
                  <a:lnTo>
                    <a:pt x="175387" y="1329156"/>
                  </a:lnTo>
                  <a:lnTo>
                    <a:pt x="201485" y="1329156"/>
                  </a:lnTo>
                  <a:lnTo>
                    <a:pt x="201485" y="1201851"/>
                  </a:lnTo>
                  <a:close/>
                </a:path>
                <a:path w="1313815" h="1329690">
                  <a:moveTo>
                    <a:pt x="204343" y="1151331"/>
                  </a:moveTo>
                  <a:lnTo>
                    <a:pt x="202806" y="1147597"/>
                  </a:lnTo>
                  <a:lnTo>
                    <a:pt x="196735" y="1141526"/>
                  </a:lnTo>
                  <a:lnTo>
                    <a:pt x="192976" y="1140002"/>
                  </a:lnTo>
                  <a:lnTo>
                    <a:pt x="184035" y="1140002"/>
                  </a:lnTo>
                  <a:lnTo>
                    <a:pt x="180251" y="1141552"/>
                  </a:lnTo>
                  <a:lnTo>
                    <a:pt x="174091" y="1147724"/>
                  </a:lnTo>
                  <a:lnTo>
                    <a:pt x="172529" y="1151432"/>
                  </a:lnTo>
                  <a:lnTo>
                    <a:pt x="172529" y="1160310"/>
                  </a:lnTo>
                  <a:lnTo>
                    <a:pt x="174104" y="1164132"/>
                  </a:lnTo>
                  <a:lnTo>
                    <a:pt x="180365" y="1170508"/>
                  </a:lnTo>
                  <a:lnTo>
                    <a:pt x="184124" y="1172095"/>
                  </a:lnTo>
                  <a:lnTo>
                    <a:pt x="192976" y="1172095"/>
                  </a:lnTo>
                  <a:lnTo>
                    <a:pt x="196735" y="1170533"/>
                  </a:lnTo>
                  <a:lnTo>
                    <a:pt x="199783" y="1167396"/>
                  </a:lnTo>
                  <a:lnTo>
                    <a:pt x="202806" y="1164259"/>
                  </a:lnTo>
                  <a:lnTo>
                    <a:pt x="204343" y="1160411"/>
                  </a:lnTo>
                  <a:lnTo>
                    <a:pt x="204343" y="1151331"/>
                  </a:lnTo>
                  <a:close/>
                </a:path>
                <a:path w="1313815" h="1329690">
                  <a:moveTo>
                    <a:pt x="321348" y="1234757"/>
                  </a:moveTo>
                  <a:lnTo>
                    <a:pt x="320294" y="1230503"/>
                  </a:lnTo>
                  <a:lnTo>
                    <a:pt x="319481" y="1225689"/>
                  </a:lnTo>
                  <a:lnTo>
                    <a:pt x="319227" y="1224153"/>
                  </a:lnTo>
                  <a:lnTo>
                    <a:pt x="317106" y="1218844"/>
                  </a:lnTo>
                  <a:lnTo>
                    <a:pt x="313944" y="1214589"/>
                  </a:lnTo>
                  <a:lnTo>
                    <a:pt x="310743" y="1210360"/>
                  </a:lnTo>
                  <a:lnTo>
                    <a:pt x="310616" y="1210284"/>
                  </a:lnTo>
                  <a:lnTo>
                    <a:pt x="305435" y="1207173"/>
                  </a:lnTo>
                  <a:lnTo>
                    <a:pt x="292709" y="1200797"/>
                  </a:lnTo>
                  <a:lnTo>
                    <a:pt x="286359" y="1199743"/>
                  </a:lnTo>
                  <a:lnTo>
                    <a:pt x="278917" y="1199743"/>
                  </a:lnTo>
                  <a:lnTo>
                    <a:pt x="269417" y="1200480"/>
                  </a:lnTo>
                  <a:lnTo>
                    <a:pt x="261607" y="1202601"/>
                  </a:lnTo>
                  <a:lnTo>
                    <a:pt x="255130" y="1205928"/>
                  </a:lnTo>
                  <a:lnTo>
                    <a:pt x="249669" y="1210284"/>
                  </a:lnTo>
                  <a:lnTo>
                    <a:pt x="249669" y="1201864"/>
                  </a:lnTo>
                  <a:lnTo>
                    <a:pt x="224243" y="1201864"/>
                  </a:lnTo>
                  <a:lnTo>
                    <a:pt x="224243" y="1329169"/>
                  </a:lnTo>
                  <a:lnTo>
                    <a:pt x="249669" y="1329169"/>
                  </a:lnTo>
                  <a:lnTo>
                    <a:pt x="249669" y="1253464"/>
                  </a:lnTo>
                  <a:lnTo>
                    <a:pt x="250228" y="1247686"/>
                  </a:lnTo>
                  <a:lnTo>
                    <a:pt x="251383" y="1242783"/>
                  </a:lnTo>
                  <a:lnTo>
                    <a:pt x="252056" y="1239583"/>
                  </a:lnTo>
                  <a:lnTo>
                    <a:pt x="253199" y="1236675"/>
                  </a:lnTo>
                  <a:lnTo>
                    <a:pt x="254876" y="1233855"/>
                  </a:lnTo>
                  <a:lnTo>
                    <a:pt x="262585" y="1227734"/>
                  </a:lnTo>
                  <a:lnTo>
                    <a:pt x="272796" y="1225689"/>
                  </a:lnTo>
                  <a:lnTo>
                    <a:pt x="283006" y="1227734"/>
                  </a:lnTo>
                  <a:lnTo>
                    <a:pt x="290728" y="1233855"/>
                  </a:lnTo>
                  <a:lnTo>
                    <a:pt x="292404" y="1236675"/>
                  </a:lnTo>
                  <a:lnTo>
                    <a:pt x="293547" y="1239583"/>
                  </a:lnTo>
                  <a:lnTo>
                    <a:pt x="294220" y="1242783"/>
                  </a:lnTo>
                  <a:lnTo>
                    <a:pt x="295363" y="1247686"/>
                  </a:lnTo>
                  <a:lnTo>
                    <a:pt x="295935" y="1253464"/>
                  </a:lnTo>
                  <a:lnTo>
                    <a:pt x="295935" y="1329169"/>
                  </a:lnTo>
                  <a:lnTo>
                    <a:pt x="321348" y="1329169"/>
                  </a:lnTo>
                  <a:lnTo>
                    <a:pt x="321348" y="1234757"/>
                  </a:lnTo>
                  <a:close/>
                </a:path>
                <a:path w="1313815" h="1329690">
                  <a:moveTo>
                    <a:pt x="442328" y="1304467"/>
                  </a:moveTo>
                  <a:lnTo>
                    <a:pt x="433184" y="1304467"/>
                  </a:lnTo>
                  <a:lnTo>
                    <a:pt x="422783" y="1303896"/>
                  </a:lnTo>
                  <a:lnTo>
                    <a:pt x="392315" y="1279702"/>
                  </a:lnTo>
                  <a:lnTo>
                    <a:pt x="389597" y="1259814"/>
                  </a:lnTo>
                  <a:lnTo>
                    <a:pt x="389597" y="1224432"/>
                  </a:lnTo>
                  <a:lnTo>
                    <a:pt x="423468" y="1224432"/>
                  </a:lnTo>
                  <a:lnTo>
                    <a:pt x="423468" y="1200073"/>
                  </a:lnTo>
                  <a:lnTo>
                    <a:pt x="389597" y="1200073"/>
                  </a:lnTo>
                  <a:lnTo>
                    <a:pt x="389597" y="1122895"/>
                  </a:lnTo>
                  <a:lnTo>
                    <a:pt x="364705" y="1122895"/>
                  </a:lnTo>
                  <a:lnTo>
                    <a:pt x="364705" y="1200073"/>
                  </a:lnTo>
                  <a:lnTo>
                    <a:pt x="326923" y="1200073"/>
                  </a:lnTo>
                  <a:lnTo>
                    <a:pt x="326923" y="1224432"/>
                  </a:lnTo>
                  <a:lnTo>
                    <a:pt x="364705" y="1224432"/>
                  </a:lnTo>
                  <a:lnTo>
                    <a:pt x="364705" y="1265250"/>
                  </a:lnTo>
                  <a:lnTo>
                    <a:pt x="365823" y="1280261"/>
                  </a:lnTo>
                  <a:lnTo>
                    <a:pt x="392163" y="1320203"/>
                  </a:lnTo>
                  <a:lnTo>
                    <a:pt x="432460" y="1329169"/>
                  </a:lnTo>
                  <a:lnTo>
                    <a:pt x="442328" y="1329169"/>
                  </a:lnTo>
                  <a:lnTo>
                    <a:pt x="442328" y="1304467"/>
                  </a:lnTo>
                  <a:close/>
                </a:path>
                <a:path w="1313815" h="1329690">
                  <a:moveTo>
                    <a:pt x="565632" y="1263396"/>
                  </a:moveTo>
                  <a:lnTo>
                    <a:pt x="564629" y="1248435"/>
                  </a:lnTo>
                  <a:lnTo>
                    <a:pt x="561657" y="1235417"/>
                  </a:lnTo>
                  <a:lnTo>
                    <a:pt x="556691" y="1224165"/>
                  </a:lnTo>
                  <a:lnTo>
                    <a:pt x="551611" y="1217206"/>
                  </a:lnTo>
                  <a:lnTo>
                    <a:pt x="549719" y="1214602"/>
                  </a:lnTo>
                  <a:lnTo>
                    <a:pt x="540994" y="1207477"/>
                  </a:lnTo>
                  <a:lnTo>
                    <a:pt x="540931" y="1248435"/>
                  </a:lnTo>
                  <a:lnTo>
                    <a:pt x="473697" y="1248435"/>
                  </a:lnTo>
                  <a:lnTo>
                    <a:pt x="476834" y="1236383"/>
                  </a:lnTo>
                  <a:lnTo>
                    <a:pt x="480822" y="1232217"/>
                  </a:lnTo>
                  <a:lnTo>
                    <a:pt x="486244" y="1224940"/>
                  </a:lnTo>
                  <a:lnTo>
                    <a:pt x="491058" y="1221740"/>
                  </a:lnTo>
                  <a:lnTo>
                    <a:pt x="502183" y="1217714"/>
                  </a:lnTo>
                  <a:lnTo>
                    <a:pt x="508609" y="1217206"/>
                  </a:lnTo>
                  <a:lnTo>
                    <a:pt x="520700" y="1219796"/>
                  </a:lnTo>
                  <a:lnTo>
                    <a:pt x="526364" y="1222883"/>
                  </a:lnTo>
                  <a:lnTo>
                    <a:pt x="530758" y="1227239"/>
                  </a:lnTo>
                  <a:lnTo>
                    <a:pt x="533476" y="1230655"/>
                  </a:lnTo>
                  <a:lnTo>
                    <a:pt x="538568" y="1234160"/>
                  </a:lnTo>
                  <a:lnTo>
                    <a:pt x="519595" y="1198791"/>
                  </a:lnTo>
                  <a:lnTo>
                    <a:pt x="507314" y="1197635"/>
                  </a:lnTo>
                  <a:lnTo>
                    <a:pt x="495007" y="1198816"/>
                  </a:lnTo>
                  <a:lnTo>
                    <a:pt x="457288" y="1225232"/>
                  </a:lnTo>
                  <a:lnTo>
                    <a:pt x="447890" y="1264462"/>
                  </a:lnTo>
                  <a:lnTo>
                    <a:pt x="448906" y="1278775"/>
                  </a:lnTo>
                  <a:lnTo>
                    <a:pt x="473608" y="1319771"/>
                  </a:lnTo>
                  <a:lnTo>
                    <a:pt x="508342" y="1329156"/>
                  </a:lnTo>
                  <a:lnTo>
                    <a:pt x="519061" y="1328547"/>
                  </a:lnTo>
                  <a:lnTo>
                    <a:pt x="556069" y="1306969"/>
                  </a:lnTo>
                  <a:lnTo>
                    <a:pt x="557415" y="1305166"/>
                  </a:lnTo>
                  <a:lnTo>
                    <a:pt x="561594" y="1296924"/>
                  </a:lnTo>
                  <a:lnTo>
                    <a:pt x="564565" y="1287792"/>
                  </a:lnTo>
                  <a:lnTo>
                    <a:pt x="554736" y="1286243"/>
                  </a:lnTo>
                  <a:lnTo>
                    <a:pt x="552272" y="1285125"/>
                  </a:lnTo>
                  <a:lnTo>
                    <a:pt x="542442" y="1283576"/>
                  </a:lnTo>
                  <a:lnTo>
                    <a:pt x="540372" y="1289037"/>
                  </a:lnTo>
                  <a:lnTo>
                    <a:pt x="536206" y="1297139"/>
                  </a:lnTo>
                  <a:lnTo>
                    <a:pt x="530872" y="1300594"/>
                  </a:lnTo>
                  <a:lnTo>
                    <a:pt x="526897" y="1303845"/>
                  </a:lnTo>
                  <a:lnTo>
                    <a:pt x="520496" y="1305293"/>
                  </a:lnTo>
                  <a:lnTo>
                    <a:pt x="511009" y="1306969"/>
                  </a:lnTo>
                  <a:lnTo>
                    <a:pt x="501281" y="1306131"/>
                  </a:lnTo>
                  <a:lnTo>
                    <a:pt x="489204" y="1301838"/>
                  </a:lnTo>
                  <a:lnTo>
                    <a:pt x="482155" y="1295996"/>
                  </a:lnTo>
                  <a:lnTo>
                    <a:pt x="475208" y="1285125"/>
                  </a:lnTo>
                  <a:lnTo>
                    <a:pt x="471830" y="1278013"/>
                  </a:lnTo>
                  <a:lnTo>
                    <a:pt x="471398" y="1268704"/>
                  </a:lnTo>
                  <a:lnTo>
                    <a:pt x="565632" y="1268704"/>
                  </a:lnTo>
                  <a:lnTo>
                    <a:pt x="565632" y="1263396"/>
                  </a:lnTo>
                  <a:close/>
                </a:path>
                <a:path w="1313815" h="1329690">
                  <a:moveTo>
                    <a:pt x="649846" y="1224838"/>
                  </a:moveTo>
                  <a:lnTo>
                    <a:pt x="649655" y="1201877"/>
                  </a:lnTo>
                  <a:lnTo>
                    <a:pt x="635711" y="1201877"/>
                  </a:lnTo>
                  <a:lnTo>
                    <a:pt x="595325" y="1213688"/>
                  </a:lnTo>
                  <a:lnTo>
                    <a:pt x="586651" y="1329156"/>
                  </a:lnTo>
                  <a:lnTo>
                    <a:pt x="612063" y="1329156"/>
                  </a:lnTo>
                  <a:lnTo>
                    <a:pt x="612063" y="1253324"/>
                  </a:lnTo>
                  <a:lnTo>
                    <a:pt x="612863" y="1240510"/>
                  </a:lnTo>
                  <a:lnTo>
                    <a:pt x="616178" y="1232115"/>
                  </a:lnTo>
                  <a:lnTo>
                    <a:pt x="623227" y="1227328"/>
                  </a:lnTo>
                  <a:lnTo>
                    <a:pt x="635254" y="1225359"/>
                  </a:lnTo>
                  <a:lnTo>
                    <a:pt x="649846" y="1224838"/>
                  </a:lnTo>
                  <a:close/>
                </a:path>
                <a:path w="1313815" h="1329690">
                  <a:moveTo>
                    <a:pt x="693140" y="1201851"/>
                  </a:moveTo>
                  <a:lnTo>
                    <a:pt x="667042" y="1201851"/>
                  </a:lnTo>
                  <a:lnTo>
                    <a:pt x="667042" y="1329156"/>
                  </a:lnTo>
                  <a:lnTo>
                    <a:pt x="693140" y="1329156"/>
                  </a:lnTo>
                  <a:lnTo>
                    <a:pt x="693140" y="1201851"/>
                  </a:lnTo>
                  <a:close/>
                </a:path>
                <a:path w="1313815" h="1329690">
                  <a:moveTo>
                    <a:pt x="695998" y="1151331"/>
                  </a:moveTo>
                  <a:lnTo>
                    <a:pt x="694461" y="1147597"/>
                  </a:lnTo>
                  <a:lnTo>
                    <a:pt x="688390" y="1141526"/>
                  </a:lnTo>
                  <a:lnTo>
                    <a:pt x="684631" y="1140002"/>
                  </a:lnTo>
                  <a:lnTo>
                    <a:pt x="675690" y="1140002"/>
                  </a:lnTo>
                  <a:lnTo>
                    <a:pt x="671906" y="1141552"/>
                  </a:lnTo>
                  <a:lnTo>
                    <a:pt x="665746" y="1147724"/>
                  </a:lnTo>
                  <a:lnTo>
                    <a:pt x="664184" y="1151432"/>
                  </a:lnTo>
                  <a:lnTo>
                    <a:pt x="664184" y="1160310"/>
                  </a:lnTo>
                  <a:lnTo>
                    <a:pt x="665759" y="1164132"/>
                  </a:lnTo>
                  <a:lnTo>
                    <a:pt x="672020" y="1170508"/>
                  </a:lnTo>
                  <a:lnTo>
                    <a:pt x="675779" y="1172095"/>
                  </a:lnTo>
                  <a:lnTo>
                    <a:pt x="684631" y="1172095"/>
                  </a:lnTo>
                  <a:lnTo>
                    <a:pt x="688390" y="1170533"/>
                  </a:lnTo>
                  <a:lnTo>
                    <a:pt x="691438" y="1167396"/>
                  </a:lnTo>
                  <a:lnTo>
                    <a:pt x="694461" y="1164259"/>
                  </a:lnTo>
                  <a:lnTo>
                    <a:pt x="695998" y="1160411"/>
                  </a:lnTo>
                  <a:lnTo>
                    <a:pt x="695998" y="1151331"/>
                  </a:lnTo>
                  <a:close/>
                </a:path>
                <a:path w="1313815" h="1329690">
                  <a:moveTo>
                    <a:pt x="827595" y="1261275"/>
                  </a:moveTo>
                  <a:lnTo>
                    <a:pt x="818629" y="1224127"/>
                  </a:lnTo>
                  <a:lnTo>
                    <a:pt x="802284" y="1206919"/>
                  </a:lnTo>
                  <a:lnTo>
                    <a:pt x="802284" y="1268069"/>
                  </a:lnTo>
                  <a:lnTo>
                    <a:pt x="801865" y="1274991"/>
                  </a:lnTo>
                  <a:lnTo>
                    <a:pt x="772363" y="1305331"/>
                  </a:lnTo>
                  <a:lnTo>
                    <a:pt x="766318" y="1305140"/>
                  </a:lnTo>
                  <a:lnTo>
                    <a:pt x="744181" y="1296073"/>
                  </a:lnTo>
                  <a:lnTo>
                    <a:pt x="741299" y="1292898"/>
                  </a:lnTo>
                  <a:lnTo>
                    <a:pt x="739305" y="1288986"/>
                  </a:lnTo>
                  <a:lnTo>
                    <a:pt x="737984" y="1284922"/>
                  </a:lnTo>
                  <a:lnTo>
                    <a:pt x="735825" y="1278204"/>
                  </a:lnTo>
                  <a:lnTo>
                    <a:pt x="735571" y="1273213"/>
                  </a:lnTo>
                  <a:lnTo>
                    <a:pt x="735622" y="1261275"/>
                  </a:lnTo>
                  <a:lnTo>
                    <a:pt x="751814" y="1225613"/>
                  </a:lnTo>
                  <a:lnTo>
                    <a:pt x="764197" y="1222743"/>
                  </a:lnTo>
                  <a:lnTo>
                    <a:pt x="774141" y="1222743"/>
                  </a:lnTo>
                  <a:lnTo>
                    <a:pt x="801928" y="1249172"/>
                  </a:lnTo>
                  <a:lnTo>
                    <a:pt x="802284" y="1268069"/>
                  </a:lnTo>
                  <a:lnTo>
                    <a:pt x="802284" y="1206919"/>
                  </a:lnTo>
                  <a:lnTo>
                    <a:pt x="792454" y="1201737"/>
                  </a:lnTo>
                  <a:lnTo>
                    <a:pt x="781392" y="1198638"/>
                  </a:lnTo>
                  <a:lnTo>
                    <a:pt x="769251" y="1197622"/>
                  </a:lnTo>
                  <a:lnTo>
                    <a:pt x="757872" y="1198435"/>
                  </a:lnTo>
                  <a:lnTo>
                    <a:pt x="720585" y="1221181"/>
                  </a:lnTo>
                  <a:lnTo>
                    <a:pt x="709993" y="1261275"/>
                  </a:lnTo>
                  <a:lnTo>
                    <a:pt x="709866" y="1263942"/>
                  </a:lnTo>
                  <a:lnTo>
                    <a:pt x="710831" y="1278343"/>
                  </a:lnTo>
                  <a:lnTo>
                    <a:pt x="734923" y="1319771"/>
                  </a:lnTo>
                  <a:lnTo>
                    <a:pt x="769251" y="1329169"/>
                  </a:lnTo>
                  <a:lnTo>
                    <a:pt x="777011" y="1328762"/>
                  </a:lnTo>
                  <a:lnTo>
                    <a:pt x="811542" y="1312189"/>
                  </a:lnTo>
                  <a:lnTo>
                    <a:pt x="816889" y="1305331"/>
                  </a:lnTo>
                  <a:lnTo>
                    <a:pt x="820153" y="1299464"/>
                  </a:lnTo>
                  <a:lnTo>
                    <a:pt x="823556" y="1292301"/>
                  </a:lnTo>
                  <a:lnTo>
                    <a:pt x="825868" y="1283550"/>
                  </a:lnTo>
                  <a:lnTo>
                    <a:pt x="827176" y="1273213"/>
                  </a:lnTo>
                  <a:lnTo>
                    <a:pt x="827595" y="1261275"/>
                  </a:lnTo>
                  <a:close/>
                </a:path>
                <a:path w="1313815" h="1329690">
                  <a:moveTo>
                    <a:pt x="905624" y="1224838"/>
                  </a:moveTo>
                  <a:lnTo>
                    <a:pt x="905433" y="1201877"/>
                  </a:lnTo>
                  <a:lnTo>
                    <a:pt x="891489" y="1201877"/>
                  </a:lnTo>
                  <a:lnTo>
                    <a:pt x="851103" y="1213688"/>
                  </a:lnTo>
                  <a:lnTo>
                    <a:pt x="842441" y="1329156"/>
                  </a:lnTo>
                  <a:lnTo>
                    <a:pt x="867854" y="1329156"/>
                  </a:lnTo>
                  <a:lnTo>
                    <a:pt x="867854" y="1253324"/>
                  </a:lnTo>
                  <a:lnTo>
                    <a:pt x="868654" y="1240510"/>
                  </a:lnTo>
                  <a:lnTo>
                    <a:pt x="871956" y="1232115"/>
                  </a:lnTo>
                  <a:lnTo>
                    <a:pt x="879005" y="1227328"/>
                  </a:lnTo>
                  <a:lnTo>
                    <a:pt x="891044" y="1225359"/>
                  </a:lnTo>
                  <a:lnTo>
                    <a:pt x="905624" y="1224838"/>
                  </a:lnTo>
                  <a:close/>
                </a:path>
                <a:path w="1313815" h="1329690">
                  <a:moveTo>
                    <a:pt x="1016114" y="1290993"/>
                  </a:moveTo>
                  <a:lnTo>
                    <a:pt x="999528" y="1251254"/>
                  </a:lnTo>
                  <a:lnTo>
                    <a:pt x="976122" y="1241933"/>
                  </a:lnTo>
                  <a:lnTo>
                    <a:pt x="971435" y="1240536"/>
                  </a:lnTo>
                  <a:lnTo>
                    <a:pt x="956652" y="1237081"/>
                  </a:lnTo>
                  <a:lnTo>
                    <a:pt x="949693" y="1234884"/>
                  </a:lnTo>
                  <a:lnTo>
                    <a:pt x="946607" y="1233208"/>
                  </a:lnTo>
                  <a:lnTo>
                    <a:pt x="943127" y="1224102"/>
                  </a:lnTo>
                  <a:lnTo>
                    <a:pt x="952017" y="1219657"/>
                  </a:lnTo>
                  <a:lnTo>
                    <a:pt x="955255" y="1219212"/>
                  </a:lnTo>
                  <a:lnTo>
                    <a:pt x="963663" y="1218869"/>
                  </a:lnTo>
                  <a:lnTo>
                    <a:pt x="973988" y="1220076"/>
                  </a:lnTo>
                  <a:lnTo>
                    <a:pt x="985608" y="1223098"/>
                  </a:lnTo>
                  <a:lnTo>
                    <a:pt x="997851" y="1228255"/>
                  </a:lnTo>
                  <a:lnTo>
                    <a:pt x="997851" y="1205738"/>
                  </a:lnTo>
                  <a:lnTo>
                    <a:pt x="984148" y="1201635"/>
                  </a:lnTo>
                  <a:lnTo>
                    <a:pt x="973632" y="1199210"/>
                  </a:lnTo>
                  <a:lnTo>
                    <a:pt x="965454" y="1198105"/>
                  </a:lnTo>
                  <a:lnTo>
                    <a:pt x="958773" y="1198003"/>
                  </a:lnTo>
                  <a:lnTo>
                    <a:pt x="953452" y="1198435"/>
                  </a:lnTo>
                  <a:lnTo>
                    <a:pt x="922210" y="1225588"/>
                  </a:lnTo>
                  <a:lnTo>
                    <a:pt x="922312" y="1236218"/>
                  </a:lnTo>
                  <a:lnTo>
                    <a:pt x="979297" y="1264310"/>
                  </a:lnTo>
                  <a:lnTo>
                    <a:pt x="984123" y="1267383"/>
                  </a:lnTo>
                  <a:lnTo>
                    <a:pt x="990295" y="1272819"/>
                  </a:lnTo>
                  <a:lnTo>
                    <a:pt x="994016" y="1277721"/>
                  </a:lnTo>
                  <a:lnTo>
                    <a:pt x="994270" y="1290307"/>
                  </a:lnTo>
                  <a:lnTo>
                    <a:pt x="993140" y="1295285"/>
                  </a:lnTo>
                  <a:lnTo>
                    <a:pt x="983462" y="1304937"/>
                  </a:lnTo>
                  <a:lnTo>
                    <a:pt x="974382" y="1308277"/>
                  </a:lnTo>
                  <a:lnTo>
                    <a:pt x="956221" y="1306957"/>
                  </a:lnTo>
                  <a:lnTo>
                    <a:pt x="950036" y="1306245"/>
                  </a:lnTo>
                  <a:lnTo>
                    <a:pt x="938898" y="1295590"/>
                  </a:lnTo>
                  <a:lnTo>
                    <a:pt x="933754" y="1285849"/>
                  </a:lnTo>
                  <a:lnTo>
                    <a:pt x="932789" y="1278102"/>
                  </a:lnTo>
                  <a:lnTo>
                    <a:pt x="924306" y="1279156"/>
                  </a:lnTo>
                  <a:lnTo>
                    <a:pt x="921067" y="1280109"/>
                  </a:lnTo>
                  <a:lnTo>
                    <a:pt x="912583" y="1281150"/>
                  </a:lnTo>
                  <a:lnTo>
                    <a:pt x="913980" y="1288669"/>
                  </a:lnTo>
                  <a:lnTo>
                    <a:pt x="939025" y="1323124"/>
                  </a:lnTo>
                  <a:lnTo>
                    <a:pt x="968463" y="1329143"/>
                  </a:lnTo>
                  <a:lnTo>
                    <a:pt x="975194" y="1328623"/>
                  </a:lnTo>
                  <a:lnTo>
                    <a:pt x="1009218" y="1309916"/>
                  </a:lnTo>
                  <a:lnTo>
                    <a:pt x="1014844" y="1298130"/>
                  </a:lnTo>
                  <a:lnTo>
                    <a:pt x="1016114" y="1290993"/>
                  </a:lnTo>
                  <a:close/>
                </a:path>
                <a:path w="1313815" h="1329690">
                  <a:moveTo>
                    <a:pt x="1188580" y="43484"/>
                  </a:moveTo>
                  <a:lnTo>
                    <a:pt x="1185164" y="26555"/>
                  </a:lnTo>
                  <a:lnTo>
                    <a:pt x="1175854" y="12738"/>
                  </a:lnTo>
                  <a:lnTo>
                    <a:pt x="1162037" y="3416"/>
                  </a:lnTo>
                  <a:lnTo>
                    <a:pt x="1145120" y="0"/>
                  </a:lnTo>
                  <a:lnTo>
                    <a:pt x="981862" y="0"/>
                  </a:lnTo>
                  <a:lnTo>
                    <a:pt x="981862" y="538988"/>
                  </a:lnTo>
                  <a:lnTo>
                    <a:pt x="980808" y="551243"/>
                  </a:lnTo>
                  <a:lnTo>
                    <a:pt x="955979" y="589648"/>
                  </a:lnTo>
                  <a:lnTo>
                    <a:pt x="923048" y="599503"/>
                  </a:lnTo>
                  <a:lnTo>
                    <a:pt x="911250" y="598385"/>
                  </a:lnTo>
                  <a:lnTo>
                    <a:pt x="873467" y="572389"/>
                  </a:lnTo>
                  <a:lnTo>
                    <a:pt x="863638" y="538988"/>
                  </a:lnTo>
                  <a:lnTo>
                    <a:pt x="864717" y="527215"/>
                  </a:lnTo>
                  <a:lnTo>
                    <a:pt x="889927" y="489813"/>
                  </a:lnTo>
                  <a:lnTo>
                    <a:pt x="923048" y="480136"/>
                  </a:lnTo>
                  <a:lnTo>
                    <a:pt x="935024" y="481190"/>
                  </a:lnTo>
                  <a:lnTo>
                    <a:pt x="972350" y="506031"/>
                  </a:lnTo>
                  <a:lnTo>
                    <a:pt x="981862" y="538988"/>
                  </a:lnTo>
                  <a:lnTo>
                    <a:pt x="981862" y="0"/>
                  </a:lnTo>
                  <a:lnTo>
                    <a:pt x="43484" y="0"/>
                  </a:lnTo>
                  <a:lnTo>
                    <a:pt x="26555" y="3416"/>
                  </a:lnTo>
                  <a:lnTo>
                    <a:pt x="12738" y="12738"/>
                  </a:lnTo>
                  <a:lnTo>
                    <a:pt x="3416" y="26555"/>
                  </a:lnTo>
                  <a:lnTo>
                    <a:pt x="0" y="43484"/>
                  </a:lnTo>
                  <a:lnTo>
                    <a:pt x="0" y="1097432"/>
                  </a:lnTo>
                  <a:lnTo>
                    <a:pt x="548411" y="1097432"/>
                  </a:lnTo>
                  <a:lnTo>
                    <a:pt x="548411" y="646112"/>
                  </a:lnTo>
                  <a:lnTo>
                    <a:pt x="551903" y="599503"/>
                  </a:lnTo>
                  <a:lnTo>
                    <a:pt x="562698" y="557301"/>
                  </a:lnTo>
                  <a:lnTo>
                    <a:pt x="580567" y="522465"/>
                  </a:lnTo>
                  <a:lnTo>
                    <a:pt x="637819" y="471906"/>
                  </a:lnTo>
                  <a:lnTo>
                    <a:pt x="677341" y="456120"/>
                  </a:lnTo>
                  <a:lnTo>
                    <a:pt x="724154" y="446646"/>
                  </a:lnTo>
                  <a:lnTo>
                    <a:pt x="778243" y="443484"/>
                  </a:lnTo>
                  <a:lnTo>
                    <a:pt x="837095" y="443484"/>
                  </a:lnTo>
                  <a:lnTo>
                    <a:pt x="837095" y="536752"/>
                  </a:lnTo>
                  <a:lnTo>
                    <a:pt x="780491" y="536752"/>
                  </a:lnTo>
                  <a:lnTo>
                    <a:pt x="747598" y="538670"/>
                  </a:lnTo>
                  <a:lnTo>
                    <a:pt x="696087" y="553935"/>
                  </a:lnTo>
                  <a:lnTo>
                    <a:pt x="663270" y="584733"/>
                  </a:lnTo>
                  <a:lnTo>
                    <a:pt x="647052" y="632764"/>
                  </a:lnTo>
                  <a:lnTo>
                    <a:pt x="645020" y="663333"/>
                  </a:lnTo>
                  <a:lnTo>
                    <a:pt x="645020" y="693864"/>
                  </a:lnTo>
                  <a:lnTo>
                    <a:pt x="837095" y="693864"/>
                  </a:lnTo>
                  <a:lnTo>
                    <a:pt x="837095" y="786015"/>
                  </a:lnTo>
                  <a:lnTo>
                    <a:pt x="645020" y="786015"/>
                  </a:lnTo>
                  <a:lnTo>
                    <a:pt x="645020" y="1097432"/>
                  </a:lnTo>
                  <a:lnTo>
                    <a:pt x="874153" y="1097432"/>
                  </a:lnTo>
                  <a:lnTo>
                    <a:pt x="874153" y="693864"/>
                  </a:lnTo>
                  <a:lnTo>
                    <a:pt x="971867" y="693864"/>
                  </a:lnTo>
                  <a:lnTo>
                    <a:pt x="971867" y="1097432"/>
                  </a:lnTo>
                  <a:lnTo>
                    <a:pt x="1188580" y="1097432"/>
                  </a:lnTo>
                  <a:lnTo>
                    <a:pt x="1188580" y="599503"/>
                  </a:lnTo>
                  <a:lnTo>
                    <a:pt x="1188580" y="480136"/>
                  </a:lnTo>
                  <a:lnTo>
                    <a:pt x="1188580" y="443484"/>
                  </a:lnTo>
                  <a:lnTo>
                    <a:pt x="1188580" y="43484"/>
                  </a:lnTo>
                  <a:close/>
                </a:path>
                <a:path w="1313815" h="1329690">
                  <a:moveTo>
                    <a:pt x="1257046" y="1049489"/>
                  </a:moveTo>
                  <a:lnTo>
                    <a:pt x="1214996" y="1049489"/>
                  </a:lnTo>
                  <a:lnTo>
                    <a:pt x="1214996" y="1056716"/>
                  </a:lnTo>
                  <a:lnTo>
                    <a:pt x="1231671" y="1056716"/>
                  </a:lnTo>
                  <a:lnTo>
                    <a:pt x="1231671" y="1098105"/>
                  </a:lnTo>
                  <a:lnTo>
                    <a:pt x="1240269" y="1098105"/>
                  </a:lnTo>
                  <a:lnTo>
                    <a:pt x="1240269" y="1056716"/>
                  </a:lnTo>
                  <a:lnTo>
                    <a:pt x="1257046" y="1056716"/>
                  </a:lnTo>
                  <a:lnTo>
                    <a:pt x="1257046" y="1049489"/>
                  </a:lnTo>
                  <a:close/>
                </a:path>
                <a:path w="1313815" h="1329690">
                  <a:moveTo>
                    <a:pt x="1313383" y="1049489"/>
                  </a:moveTo>
                  <a:lnTo>
                    <a:pt x="1301000" y="1049489"/>
                  </a:lnTo>
                  <a:lnTo>
                    <a:pt x="1288427" y="1088326"/>
                  </a:lnTo>
                  <a:lnTo>
                    <a:pt x="1277835" y="1056716"/>
                  </a:lnTo>
                  <a:lnTo>
                    <a:pt x="1275410" y="1049489"/>
                  </a:lnTo>
                  <a:lnTo>
                    <a:pt x="1262786" y="1049489"/>
                  </a:lnTo>
                  <a:lnTo>
                    <a:pt x="1262786" y="1098105"/>
                  </a:lnTo>
                  <a:lnTo>
                    <a:pt x="1270685" y="1098105"/>
                  </a:lnTo>
                  <a:lnTo>
                    <a:pt x="1270685" y="1056716"/>
                  </a:lnTo>
                  <a:lnTo>
                    <a:pt x="1284516" y="1098105"/>
                  </a:lnTo>
                  <a:lnTo>
                    <a:pt x="1292275" y="1098105"/>
                  </a:lnTo>
                  <a:lnTo>
                    <a:pt x="1295450" y="1088326"/>
                  </a:lnTo>
                  <a:lnTo>
                    <a:pt x="1305534" y="1057313"/>
                  </a:lnTo>
                  <a:lnTo>
                    <a:pt x="1305534" y="1098105"/>
                  </a:lnTo>
                  <a:lnTo>
                    <a:pt x="1313383" y="1098105"/>
                  </a:lnTo>
                  <a:lnTo>
                    <a:pt x="1313383" y="1057313"/>
                  </a:lnTo>
                  <a:lnTo>
                    <a:pt x="1313383" y="104948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460407" y="3458565"/>
              <a:ext cx="13622401" cy="62825"/>
            </a:xfrm>
            <a:prstGeom prst="rect">
              <a:avLst/>
            </a:prstGeom>
          </p:spPr>
        </p:pic>
      </p:grp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3447704" y="1974042"/>
            <a:ext cx="8752840" cy="115633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pc="-75" dirty="0"/>
              <a:t>LET’S</a:t>
            </a:r>
            <a:r>
              <a:rPr spc="-560" dirty="0"/>
              <a:t> </a:t>
            </a:r>
            <a:r>
              <a:rPr dirty="0"/>
              <a:t>WORK</a:t>
            </a:r>
            <a:r>
              <a:rPr spc="-560" dirty="0"/>
              <a:t> </a:t>
            </a:r>
            <a:r>
              <a:rPr spc="-150" dirty="0"/>
              <a:t>TOGETHER</a:t>
            </a:r>
          </a:p>
        </p:txBody>
      </p:sp>
      <p:sp>
        <p:nvSpPr>
          <p:cNvPr id="12" name="object 12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dirty="0"/>
              <a:t>We</a:t>
            </a:r>
            <a:r>
              <a:rPr spc="-140" dirty="0"/>
              <a:t> </a:t>
            </a:r>
            <a:r>
              <a:rPr dirty="0"/>
              <a:t>want</a:t>
            </a:r>
            <a:r>
              <a:rPr spc="-130" dirty="0"/>
              <a:t> </a:t>
            </a:r>
            <a:r>
              <a:rPr dirty="0"/>
              <a:t>to</a:t>
            </a:r>
            <a:r>
              <a:rPr spc="-130" dirty="0"/>
              <a:t> </a:t>
            </a:r>
            <a:r>
              <a:rPr dirty="0"/>
              <a:t>be</a:t>
            </a:r>
            <a:r>
              <a:rPr spc="-125" dirty="0"/>
              <a:t> </a:t>
            </a:r>
            <a:r>
              <a:rPr dirty="0"/>
              <a:t>your</a:t>
            </a:r>
            <a:r>
              <a:rPr spc="-130" dirty="0"/>
              <a:t> </a:t>
            </a:r>
            <a:r>
              <a:rPr spc="-45" dirty="0"/>
              <a:t>go-</a:t>
            </a:r>
            <a:r>
              <a:rPr dirty="0"/>
              <a:t>to</a:t>
            </a:r>
            <a:r>
              <a:rPr spc="-130" dirty="0"/>
              <a:t> </a:t>
            </a:r>
            <a:r>
              <a:rPr spc="-20" dirty="0"/>
              <a:t>manufacturer</a:t>
            </a:r>
            <a:r>
              <a:rPr spc="-125" dirty="0"/>
              <a:t> </a:t>
            </a:r>
            <a:r>
              <a:rPr dirty="0"/>
              <a:t>for</a:t>
            </a:r>
            <a:r>
              <a:rPr spc="-130" dirty="0"/>
              <a:t> </a:t>
            </a:r>
            <a:r>
              <a:rPr spc="-20" dirty="0"/>
              <a:t>acoustical</a:t>
            </a:r>
            <a:r>
              <a:rPr spc="-130" dirty="0"/>
              <a:t> </a:t>
            </a:r>
            <a:r>
              <a:rPr spc="-25" dirty="0"/>
              <a:t>interior</a:t>
            </a:r>
            <a:r>
              <a:rPr spc="-125" dirty="0"/>
              <a:t> </a:t>
            </a:r>
            <a:r>
              <a:rPr spc="-10" dirty="0"/>
              <a:t>décor.</a:t>
            </a: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pc="-10" dirty="0"/>
          </a:p>
          <a:p>
            <a:pPr marL="12700">
              <a:lnSpc>
                <a:spcPct val="100000"/>
              </a:lnSpc>
            </a:pPr>
            <a:r>
              <a:rPr dirty="0"/>
              <a:t>In</a:t>
            </a:r>
            <a:r>
              <a:rPr spc="-145" dirty="0"/>
              <a:t> </a:t>
            </a:r>
            <a:r>
              <a:rPr spc="-30" dirty="0"/>
              <a:t>collaboration,</a:t>
            </a:r>
            <a:r>
              <a:rPr spc="-135" dirty="0"/>
              <a:t> </a:t>
            </a:r>
            <a:r>
              <a:rPr dirty="0"/>
              <a:t>we</a:t>
            </a:r>
            <a:r>
              <a:rPr spc="-135" dirty="0"/>
              <a:t> </a:t>
            </a:r>
            <a:r>
              <a:rPr dirty="0"/>
              <a:t>can</a:t>
            </a:r>
            <a:r>
              <a:rPr spc="-135" dirty="0"/>
              <a:t> </a:t>
            </a:r>
            <a:r>
              <a:rPr spc="-30" dirty="0"/>
              <a:t>provide</a:t>
            </a:r>
            <a:r>
              <a:rPr spc="-135" dirty="0"/>
              <a:t> </a:t>
            </a:r>
            <a:r>
              <a:rPr dirty="0"/>
              <a:t>your</a:t>
            </a:r>
            <a:r>
              <a:rPr spc="-135" dirty="0"/>
              <a:t> </a:t>
            </a:r>
            <a:r>
              <a:rPr spc="-10" dirty="0"/>
              <a:t>clients</a:t>
            </a:r>
            <a:r>
              <a:rPr spc="-135" dirty="0"/>
              <a:t> </a:t>
            </a:r>
            <a:r>
              <a:rPr dirty="0"/>
              <a:t>with</a:t>
            </a:r>
            <a:r>
              <a:rPr spc="-135" dirty="0"/>
              <a:t> </a:t>
            </a:r>
            <a:r>
              <a:rPr dirty="0"/>
              <a:t>quality</a:t>
            </a:r>
            <a:r>
              <a:rPr spc="-130" dirty="0"/>
              <a:t> </a:t>
            </a:r>
            <a:r>
              <a:rPr spc="-10" dirty="0"/>
              <a:t>products</a:t>
            </a:r>
          </a:p>
          <a:p>
            <a:pPr marL="12700" marR="5080">
              <a:lnSpc>
                <a:spcPts val="3790"/>
              </a:lnSpc>
              <a:spcBef>
                <a:spcPts val="115"/>
              </a:spcBef>
            </a:pPr>
            <a:r>
              <a:rPr dirty="0"/>
              <a:t>that</a:t>
            </a:r>
            <a:r>
              <a:rPr spc="-135" dirty="0"/>
              <a:t> </a:t>
            </a:r>
            <a:r>
              <a:rPr dirty="0"/>
              <a:t>are</a:t>
            </a:r>
            <a:r>
              <a:rPr spc="-125" dirty="0"/>
              <a:t> </a:t>
            </a:r>
            <a:r>
              <a:rPr spc="-25" dirty="0"/>
              <a:t>visually</a:t>
            </a:r>
            <a:r>
              <a:rPr spc="-125" dirty="0"/>
              <a:t> </a:t>
            </a:r>
            <a:r>
              <a:rPr spc="-10" dirty="0"/>
              <a:t>stunning,</a:t>
            </a:r>
            <a:r>
              <a:rPr spc="-125" dirty="0"/>
              <a:t> </a:t>
            </a:r>
            <a:r>
              <a:rPr spc="-40" dirty="0"/>
              <a:t>environmentally</a:t>
            </a:r>
            <a:r>
              <a:rPr spc="-125" dirty="0"/>
              <a:t> </a:t>
            </a:r>
            <a:r>
              <a:rPr spc="-20" dirty="0"/>
              <a:t>sustainable,</a:t>
            </a:r>
            <a:r>
              <a:rPr spc="-125" dirty="0"/>
              <a:t> </a:t>
            </a:r>
            <a:r>
              <a:rPr dirty="0"/>
              <a:t>and</a:t>
            </a:r>
            <a:r>
              <a:rPr spc="-120" dirty="0"/>
              <a:t> </a:t>
            </a:r>
            <a:r>
              <a:rPr spc="-10" dirty="0"/>
              <a:t>acoustically </a:t>
            </a:r>
            <a:r>
              <a:rPr dirty="0"/>
              <a:t>capable</a:t>
            </a:r>
            <a:r>
              <a:rPr spc="-140" dirty="0"/>
              <a:t> </a:t>
            </a:r>
            <a:r>
              <a:rPr dirty="0"/>
              <a:t>of</a:t>
            </a:r>
            <a:r>
              <a:rPr spc="-125" dirty="0"/>
              <a:t> </a:t>
            </a:r>
            <a:r>
              <a:rPr spc="-30" dirty="0"/>
              <a:t>improving</a:t>
            </a:r>
            <a:r>
              <a:rPr spc="-130" dirty="0"/>
              <a:t> </a:t>
            </a:r>
            <a:r>
              <a:rPr dirty="0"/>
              <a:t>the</a:t>
            </a:r>
            <a:r>
              <a:rPr spc="-125" dirty="0"/>
              <a:t> </a:t>
            </a:r>
            <a:r>
              <a:rPr spc="-10" dirty="0"/>
              <a:t>comfort</a:t>
            </a:r>
            <a:r>
              <a:rPr spc="-125" dirty="0"/>
              <a:t> </a:t>
            </a:r>
            <a:r>
              <a:rPr dirty="0"/>
              <a:t>and</a:t>
            </a:r>
            <a:r>
              <a:rPr spc="-130" dirty="0"/>
              <a:t> </a:t>
            </a:r>
            <a:r>
              <a:rPr spc="-20" dirty="0"/>
              <a:t>wellness</a:t>
            </a:r>
            <a:r>
              <a:rPr spc="-125" dirty="0"/>
              <a:t> </a:t>
            </a:r>
            <a:r>
              <a:rPr dirty="0"/>
              <a:t>of</a:t>
            </a:r>
            <a:r>
              <a:rPr spc="-125" dirty="0"/>
              <a:t> </a:t>
            </a:r>
            <a:r>
              <a:rPr dirty="0"/>
              <a:t>those</a:t>
            </a:r>
            <a:r>
              <a:rPr spc="-130" dirty="0"/>
              <a:t> </a:t>
            </a:r>
            <a:r>
              <a:rPr dirty="0"/>
              <a:t>using</a:t>
            </a:r>
            <a:r>
              <a:rPr spc="-125" dirty="0"/>
              <a:t> </a:t>
            </a:r>
            <a:r>
              <a:rPr dirty="0"/>
              <a:t>the</a:t>
            </a:r>
            <a:r>
              <a:rPr spc="-125" dirty="0"/>
              <a:t> </a:t>
            </a:r>
            <a:r>
              <a:rPr spc="-10" dirty="0"/>
              <a:t>space.</a:t>
            </a:r>
          </a:p>
        </p:txBody>
      </p:sp>
      <p:sp>
        <p:nvSpPr>
          <p:cNvPr id="13" name="object 13"/>
          <p:cNvSpPr txBox="1"/>
          <p:nvPr/>
        </p:nvSpPr>
        <p:spPr>
          <a:xfrm>
            <a:off x="17029802" y="11065496"/>
            <a:ext cx="2982595" cy="176530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sz="950" b="0" dirty="0">
                <a:solidFill>
                  <a:srgbClr val="FFFFFF"/>
                </a:solidFill>
                <a:latin typeface="Gotham Book"/>
                <a:cs typeface="Gotham Book"/>
              </a:rPr>
              <a:t>©2022</a:t>
            </a:r>
            <a:r>
              <a:rPr sz="950" b="0" spc="110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950" b="0" dirty="0">
                <a:solidFill>
                  <a:srgbClr val="FFFFFF"/>
                </a:solidFill>
                <a:latin typeface="Gotham Book"/>
                <a:cs typeface="Gotham Book"/>
              </a:rPr>
              <a:t>Fabric</a:t>
            </a:r>
            <a:r>
              <a:rPr sz="950" b="0" spc="110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950" b="0" dirty="0">
                <a:solidFill>
                  <a:srgbClr val="FFFFFF"/>
                </a:solidFill>
                <a:latin typeface="Gotham Book"/>
                <a:cs typeface="Gotham Book"/>
              </a:rPr>
              <a:t>Images,</a:t>
            </a:r>
            <a:r>
              <a:rPr sz="950" b="0" spc="110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950" b="0" dirty="0">
                <a:solidFill>
                  <a:srgbClr val="FFFFFF"/>
                </a:solidFill>
                <a:latin typeface="Gotham Book"/>
                <a:cs typeface="Gotham Book"/>
              </a:rPr>
              <a:t>Inc.®</a:t>
            </a:r>
            <a:r>
              <a:rPr sz="950" b="0" spc="114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950" b="0" dirty="0">
                <a:solidFill>
                  <a:srgbClr val="FFFFFF"/>
                </a:solidFill>
                <a:latin typeface="Gotham Book"/>
                <a:cs typeface="Gotham Book"/>
              </a:rPr>
              <a:t>All</a:t>
            </a:r>
            <a:r>
              <a:rPr sz="950" b="0" spc="110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950" b="0" dirty="0">
                <a:solidFill>
                  <a:srgbClr val="FFFFFF"/>
                </a:solidFill>
                <a:latin typeface="Gotham Book"/>
                <a:cs typeface="Gotham Book"/>
              </a:rPr>
              <a:t>Rights</a:t>
            </a:r>
            <a:r>
              <a:rPr sz="950" b="0" spc="110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950" b="0" spc="-10" dirty="0">
                <a:solidFill>
                  <a:srgbClr val="FFFFFF"/>
                </a:solidFill>
                <a:latin typeface="Gotham Book"/>
                <a:cs typeface="Gotham Book"/>
              </a:rPr>
              <a:t>Reserved.</a:t>
            </a:r>
            <a:endParaRPr sz="950">
              <a:latin typeface="Gotham Book"/>
              <a:cs typeface="Gotham Book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235" y="5245"/>
            <a:ext cx="20093940" cy="11298555"/>
          </a:xfrm>
          <a:custGeom>
            <a:avLst/>
            <a:gdLst/>
            <a:ahLst/>
            <a:cxnLst/>
            <a:rect l="l" t="t" r="r" b="b"/>
            <a:pathLst>
              <a:path w="20093940" h="11298555">
                <a:moveTo>
                  <a:pt x="20093629" y="0"/>
                </a:moveTo>
                <a:lnTo>
                  <a:pt x="0" y="0"/>
                </a:lnTo>
                <a:lnTo>
                  <a:pt x="0" y="11298074"/>
                </a:lnTo>
                <a:lnTo>
                  <a:pt x="20093629" y="11298074"/>
                </a:lnTo>
                <a:lnTo>
                  <a:pt x="2009362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465923" y="2638663"/>
            <a:ext cx="11601740" cy="62825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453223" y="1332593"/>
            <a:ext cx="7195184" cy="115633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pc="-100" dirty="0"/>
              <a:t>M</a:t>
            </a:r>
            <a:r>
              <a:rPr spc="-459" dirty="0"/>
              <a:t>A</a:t>
            </a:r>
            <a:r>
              <a:rPr spc="-170" dirty="0"/>
              <a:t>T</a:t>
            </a:r>
            <a:r>
              <a:rPr spc="-185" dirty="0"/>
              <a:t>E</a:t>
            </a:r>
            <a:r>
              <a:rPr spc="-35" dirty="0"/>
              <a:t>R</a:t>
            </a:r>
            <a:r>
              <a:rPr spc="-90" dirty="0"/>
              <a:t>I</a:t>
            </a:r>
            <a:r>
              <a:rPr spc="-80" dirty="0"/>
              <a:t>A</a:t>
            </a:r>
            <a:r>
              <a:rPr spc="60" dirty="0"/>
              <a:t>L</a:t>
            </a:r>
            <a:r>
              <a:rPr spc="-475" dirty="0"/>
              <a:t> </a:t>
            </a:r>
            <a:r>
              <a:rPr spc="-200" dirty="0"/>
              <a:t>EXPERTS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1453223" y="2622564"/>
            <a:ext cx="10166350" cy="7187565"/>
          </a:xfrm>
          <a:prstGeom prst="rect">
            <a:avLst/>
          </a:prstGeom>
        </p:spPr>
        <p:txBody>
          <a:bodyPr vert="horz" wrap="square" lIns="0" tIns="2743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160"/>
              </a:spcBef>
            </a:pPr>
            <a:r>
              <a:rPr sz="2950" b="0" dirty="0">
                <a:solidFill>
                  <a:srgbClr val="FFFFFF"/>
                </a:solidFill>
                <a:latin typeface="Gotham Book"/>
                <a:cs typeface="Gotham Book"/>
              </a:rPr>
              <a:t>Budget</a:t>
            </a:r>
            <a:r>
              <a:rPr sz="2950" b="0" spc="-114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950" b="0" dirty="0">
                <a:solidFill>
                  <a:srgbClr val="FFFFFF"/>
                </a:solidFill>
                <a:latin typeface="Gotham Book"/>
                <a:cs typeface="Gotham Book"/>
              </a:rPr>
              <a:t>and</a:t>
            </a:r>
            <a:r>
              <a:rPr sz="2950" b="0" spc="-100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950" b="0" spc="-30" dirty="0">
                <a:solidFill>
                  <a:srgbClr val="FFFFFF"/>
                </a:solidFill>
                <a:latin typeface="Gotham Book"/>
                <a:cs typeface="Gotham Book"/>
              </a:rPr>
              <a:t>materials</a:t>
            </a:r>
            <a:r>
              <a:rPr sz="2950" b="0" spc="-100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950" b="0" dirty="0">
                <a:solidFill>
                  <a:srgbClr val="FFFFFF"/>
                </a:solidFill>
                <a:latin typeface="Gotham Book"/>
                <a:cs typeface="Gotham Book"/>
              </a:rPr>
              <a:t>can</a:t>
            </a:r>
            <a:r>
              <a:rPr sz="2950" b="0" spc="-100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950" b="0" dirty="0">
                <a:solidFill>
                  <a:srgbClr val="FFFFFF"/>
                </a:solidFill>
                <a:latin typeface="Gotham Book"/>
                <a:cs typeface="Gotham Book"/>
              </a:rPr>
              <a:t>often</a:t>
            </a:r>
            <a:r>
              <a:rPr sz="2950" b="0" spc="-100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950" b="0" dirty="0">
                <a:solidFill>
                  <a:srgbClr val="FFFFFF"/>
                </a:solidFill>
                <a:latin typeface="Gotham Book"/>
                <a:cs typeface="Gotham Book"/>
              </a:rPr>
              <a:t>limit</a:t>
            </a:r>
            <a:r>
              <a:rPr sz="2950" b="0" spc="-100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950" b="0" dirty="0">
                <a:solidFill>
                  <a:srgbClr val="FFFFFF"/>
                </a:solidFill>
                <a:latin typeface="Gotham Book"/>
                <a:cs typeface="Gotham Book"/>
              </a:rPr>
              <a:t>a</a:t>
            </a:r>
            <a:r>
              <a:rPr sz="2950" b="0" spc="-100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950" b="0" spc="-10" dirty="0">
                <a:solidFill>
                  <a:srgbClr val="FFFFFF"/>
                </a:solidFill>
                <a:latin typeface="Gotham Book"/>
                <a:cs typeface="Gotham Book"/>
              </a:rPr>
              <a:t>design.</a:t>
            </a:r>
            <a:endParaRPr sz="2950">
              <a:latin typeface="Gotham Book"/>
              <a:cs typeface="Gotham Book"/>
            </a:endParaRPr>
          </a:p>
          <a:p>
            <a:pPr marL="12700" marR="5080">
              <a:lnSpc>
                <a:spcPct val="107200"/>
              </a:lnSpc>
              <a:spcBef>
                <a:spcPts val="1814"/>
              </a:spcBef>
            </a:pPr>
            <a:r>
              <a:rPr sz="2950" b="0" dirty="0">
                <a:solidFill>
                  <a:srgbClr val="FFFFFF"/>
                </a:solidFill>
                <a:latin typeface="Gotham Book"/>
                <a:cs typeface="Gotham Book"/>
              </a:rPr>
              <a:t>That’s</a:t>
            </a:r>
            <a:r>
              <a:rPr sz="2950" b="0" spc="-140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950" b="0" dirty="0">
                <a:solidFill>
                  <a:srgbClr val="FFFFFF"/>
                </a:solidFill>
                <a:latin typeface="Gotham Book"/>
                <a:cs typeface="Gotham Book"/>
              </a:rPr>
              <a:t>why</a:t>
            </a:r>
            <a:r>
              <a:rPr sz="2950" b="0" spc="-125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950" b="0" dirty="0">
                <a:solidFill>
                  <a:srgbClr val="FFFFFF"/>
                </a:solidFill>
                <a:latin typeface="Gotham Book"/>
                <a:cs typeface="Gotham Book"/>
              </a:rPr>
              <a:t>we</a:t>
            </a:r>
            <a:r>
              <a:rPr sz="2950" b="0" spc="-125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950" b="0" dirty="0">
                <a:solidFill>
                  <a:srgbClr val="FFFFFF"/>
                </a:solidFill>
                <a:latin typeface="Gotham Book"/>
                <a:cs typeface="Gotham Book"/>
              </a:rPr>
              <a:t>use</a:t>
            </a:r>
            <a:r>
              <a:rPr sz="2950" b="0" spc="-130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950" b="0" spc="-10" dirty="0">
                <a:solidFill>
                  <a:srgbClr val="FFFFFF"/>
                </a:solidFill>
                <a:latin typeface="Gotham Book"/>
                <a:cs typeface="Gotham Book"/>
              </a:rPr>
              <a:t>highly</a:t>
            </a:r>
            <a:r>
              <a:rPr sz="2950" b="0" spc="-125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950" b="0" spc="-30" dirty="0">
                <a:solidFill>
                  <a:srgbClr val="FFFFFF"/>
                </a:solidFill>
                <a:latin typeface="Gotham Book"/>
                <a:cs typeface="Gotham Book"/>
              </a:rPr>
              <a:t>versatile</a:t>
            </a:r>
            <a:r>
              <a:rPr sz="2950" b="0" spc="-125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950" b="0" dirty="0">
                <a:solidFill>
                  <a:srgbClr val="FFFFFF"/>
                </a:solidFill>
                <a:latin typeface="Gotham Book"/>
                <a:cs typeface="Gotham Book"/>
              </a:rPr>
              <a:t>and</a:t>
            </a:r>
            <a:r>
              <a:rPr sz="2950" b="0" spc="-125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950" b="0" spc="-85" dirty="0">
                <a:solidFill>
                  <a:srgbClr val="FFFFFF"/>
                </a:solidFill>
                <a:latin typeface="Gotham Book"/>
                <a:cs typeface="Gotham Book"/>
              </a:rPr>
              <a:t>cost-</a:t>
            </a:r>
            <a:r>
              <a:rPr sz="2950" b="0" spc="-10" dirty="0">
                <a:solidFill>
                  <a:srgbClr val="FFFFFF"/>
                </a:solidFill>
                <a:latin typeface="Gotham Book"/>
                <a:cs typeface="Gotham Book"/>
              </a:rPr>
              <a:t>effective </a:t>
            </a:r>
            <a:r>
              <a:rPr sz="2950" b="0" spc="-30" dirty="0">
                <a:solidFill>
                  <a:srgbClr val="FFFFFF"/>
                </a:solidFill>
                <a:latin typeface="Gotham Book"/>
                <a:cs typeface="Gotham Book"/>
              </a:rPr>
              <a:t>materials</a:t>
            </a:r>
            <a:r>
              <a:rPr sz="2950" b="0" spc="-125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950" b="0" dirty="0">
                <a:solidFill>
                  <a:srgbClr val="FFFFFF"/>
                </a:solidFill>
                <a:latin typeface="Gotham Book"/>
                <a:cs typeface="Gotham Book"/>
              </a:rPr>
              <a:t>that</a:t>
            </a:r>
            <a:r>
              <a:rPr sz="2950" b="0" spc="-110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950" b="0" dirty="0">
                <a:solidFill>
                  <a:srgbClr val="FFFFFF"/>
                </a:solidFill>
                <a:latin typeface="Gotham Book"/>
                <a:cs typeface="Gotham Book"/>
              </a:rPr>
              <a:t>we</a:t>
            </a:r>
            <a:r>
              <a:rPr sz="2950" b="0" spc="-110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950" b="0" dirty="0">
                <a:solidFill>
                  <a:srgbClr val="FFFFFF"/>
                </a:solidFill>
                <a:latin typeface="Gotham Book"/>
                <a:cs typeface="Gotham Book"/>
              </a:rPr>
              <a:t>can</a:t>
            </a:r>
            <a:r>
              <a:rPr sz="2950" b="0" spc="-114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950" b="0" spc="-10" dirty="0">
                <a:solidFill>
                  <a:srgbClr val="FFFFFF"/>
                </a:solidFill>
                <a:latin typeface="Gotham Book"/>
                <a:cs typeface="Gotham Book"/>
              </a:rPr>
              <a:t>sculpt</a:t>
            </a:r>
            <a:r>
              <a:rPr sz="2950" b="0" spc="-110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950" b="0" dirty="0">
                <a:solidFill>
                  <a:srgbClr val="FFFFFF"/>
                </a:solidFill>
                <a:latin typeface="Gotham Book"/>
                <a:cs typeface="Gotham Book"/>
              </a:rPr>
              <a:t>to</a:t>
            </a:r>
            <a:r>
              <a:rPr sz="2950" b="0" spc="-110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950" b="0" dirty="0">
                <a:solidFill>
                  <a:srgbClr val="FFFFFF"/>
                </a:solidFill>
                <a:latin typeface="Gotham Book"/>
                <a:cs typeface="Gotham Book"/>
              </a:rPr>
              <a:t>fit</a:t>
            </a:r>
            <a:r>
              <a:rPr sz="2950" b="0" spc="-114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950" b="0" dirty="0">
                <a:solidFill>
                  <a:srgbClr val="FFFFFF"/>
                </a:solidFill>
                <a:latin typeface="Gotham Book"/>
                <a:cs typeface="Gotham Book"/>
              </a:rPr>
              <a:t>any</a:t>
            </a:r>
            <a:r>
              <a:rPr sz="2950" b="0" spc="-110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950" b="0" dirty="0">
                <a:solidFill>
                  <a:srgbClr val="FFFFFF"/>
                </a:solidFill>
                <a:latin typeface="Gotham Book"/>
                <a:cs typeface="Gotham Book"/>
              </a:rPr>
              <a:t>space</a:t>
            </a:r>
            <a:r>
              <a:rPr sz="2950" b="0" spc="-110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950" b="0" dirty="0">
                <a:solidFill>
                  <a:srgbClr val="FFFFFF"/>
                </a:solidFill>
                <a:latin typeface="Gotham Book"/>
                <a:cs typeface="Gotham Book"/>
              </a:rPr>
              <a:t>or</a:t>
            </a:r>
            <a:r>
              <a:rPr sz="2950" b="0" spc="-110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950" b="0" spc="-10" dirty="0">
                <a:solidFill>
                  <a:srgbClr val="FFFFFF"/>
                </a:solidFill>
                <a:latin typeface="Gotham Book"/>
                <a:cs typeface="Gotham Book"/>
              </a:rPr>
              <a:t>budget.</a:t>
            </a:r>
            <a:endParaRPr sz="2950">
              <a:latin typeface="Gotham Book"/>
              <a:cs typeface="Gotham Book"/>
            </a:endParaRPr>
          </a:p>
          <a:p>
            <a:pPr marL="12700">
              <a:lnSpc>
                <a:spcPct val="100000"/>
              </a:lnSpc>
              <a:spcBef>
                <a:spcPts val="2065"/>
              </a:spcBef>
            </a:pPr>
            <a:r>
              <a:rPr sz="2950" b="0" spc="-25" dirty="0">
                <a:solidFill>
                  <a:srgbClr val="FFFFFF"/>
                </a:solidFill>
                <a:latin typeface="Gotham Book"/>
                <a:cs typeface="Gotham Book"/>
              </a:rPr>
              <a:t>Capabilities</a:t>
            </a:r>
            <a:r>
              <a:rPr sz="2950" b="0" spc="-140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950" b="0" spc="-10" dirty="0">
                <a:solidFill>
                  <a:srgbClr val="FFFFFF"/>
                </a:solidFill>
                <a:latin typeface="Gotham Book"/>
                <a:cs typeface="Gotham Book"/>
              </a:rPr>
              <a:t>include...</a:t>
            </a:r>
            <a:endParaRPr sz="2950">
              <a:latin typeface="Gotham Book"/>
              <a:cs typeface="Gotham Book"/>
            </a:endParaRPr>
          </a:p>
          <a:p>
            <a:pPr marL="514984" indent="-314325">
              <a:lnSpc>
                <a:spcPct val="100000"/>
              </a:lnSpc>
              <a:spcBef>
                <a:spcPts val="1789"/>
              </a:spcBef>
              <a:buChar char="•"/>
              <a:tabLst>
                <a:tab pos="514984" algn="l"/>
              </a:tabLst>
            </a:pPr>
            <a:r>
              <a:rPr sz="2600" b="0" spc="-10" dirty="0">
                <a:solidFill>
                  <a:srgbClr val="FFFFFF"/>
                </a:solidFill>
                <a:latin typeface="Gotham Book"/>
                <a:cs typeface="Gotham Book"/>
              </a:rPr>
              <a:t>Acoustical</a:t>
            </a:r>
            <a:r>
              <a:rPr sz="2600" b="0" spc="-120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600" b="0" spc="-10" dirty="0">
                <a:solidFill>
                  <a:srgbClr val="FFFFFF"/>
                </a:solidFill>
                <a:latin typeface="Gotham Book"/>
                <a:cs typeface="Gotham Book"/>
              </a:rPr>
              <a:t>interior</a:t>
            </a:r>
            <a:r>
              <a:rPr sz="2600" b="0" spc="-120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600" b="0" spc="-10" dirty="0">
                <a:solidFill>
                  <a:srgbClr val="FFFFFF"/>
                </a:solidFill>
                <a:latin typeface="Gotham Book"/>
                <a:cs typeface="Gotham Book"/>
              </a:rPr>
              <a:t>décor</a:t>
            </a:r>
            <a:endParaRPr sz="2600">
              <a:latin typeface="Gotham Book"/>
              <a:cs typeface="Gotham Book"/>
            </a:endParaRPr>
          </a:p>
          <a:p>
            <a:pPr marL="514984" indent="-314325">
              <a:lnSpc>
                <a:spcPct val="100000"/>
              </a:lnSpc>
              <a:spcBef>
                <a:spcPts val="2025"/>
              </a:spcBef>
              <a:buChar char="•"/>
              <a:tabLst>
                <a:tab pos="514984" algn="l"/>
              </a:tabLst>
            </a:pPr>
            <a:r>
              <a:rPr sz="2600" b="0" dirty="0">
                <a:solidFill>
                  <a:srgbClr val="FFFFFF"/>
                </a:solidFill>
                <a:latin typeface="Gotham Book"/>
                <a:cs typeface="Gotham Book"/>
              </a:rPr>
              <a:t>Frame</a:t>
            </a:r>
            <a:r>
              <a:rPr sz="2600" b="0" spc="-45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600" b="0" dirty="0">
                <a:solidFill>
                  <a:srgbClr val="FFFFFF"/>
                </a:solidFill>
                <a:latin typeface="Gotham Book"/>
                <a:cs typeface="Gotham Book"/>
              </a:rPr>
              <a:t>and</a:t>
            </a:r>
            <a:r>
              <a:rPr sz="2600" b="0" spc="-45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600" b="0" dirty="0">
                <a:solidFill>
                  <a:srgbClr val="FFFFFF"/>
                </a:solidFill>
                <a:latin typeface="Gotham Book"/>
                <a:cs typeface="Gotham Book"/>
              </a:rPr>
              <a:t>fabric</a:t>
            </a:r>
            <a:r>
              <a:rPr sz="2600" b="0" spc="-40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600" b="0" spc="-10" dirty="0">
                <a:solidFill>
                  <a:srgbClr val="FFFFFF"/>
                </a:solidFill>
                <a:latin typeface="Gotham Book"/>
                <a:cs typeface="Gotham Book"/>
              </a:rPr>
              <a:t>architecture</a:t>
            </a:r>
            <a:endParaRPr sz="2600">
              <a:latin typeface="Gotham Book"/>
              <a:cs typeface="Gotham Book"/>
            </a:endParaRPr>
          </a:p>
          <a:p>
            <a:pPr marL="514984" indent="-314325">
              <a:lnSpc>
                <a:spcPct val="100000"/>
              </a:lnSpc>
              <a:spcBef>
                <a:spcPts val="2025"/>
              </a:spcBef>
              <a:buChar char="•"/>
              <a:tabLst>
                <a:tab pos="514984" algn="l"/>
              </a:tabLst>
            </a:pPr>
            <a:r>
              <a:rPr sz="2600" b="0" spc="-25" dirty="0">
                <a:solidFill>
                  <a:srgbClr val="FFFFFF"/>
                </a:solidFill>
                <a:latin typeface="Gotham Book"/>
                <a:cs typeface="Gotham Book"/>
              </a:rPr>
              <a:t>Tension</a:t>
            </a:r>
            <a:r>
              <a:rPr sz="2600" b="0" spc="-95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600" b="0" dirty="0">
                <a:solidFill>
                  <a:srgbClr val="FFFFFF"/>
                </a:solidFill>
                <a:latin typeface="Gotham Book"/>
                <a:cs typeface="Gotham Book"/>
              </a:rPr>
              <a:t>fabric</a:t>
            </a:r>
            <a:r>
              <a:rPr sz="2600" b="0" spc="-90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600" b="0" dirty="0">
                <a:solidFill>
                  <a:srgbClr val="FFFFFF"/>
                </a:solidFill>
                <a:latin typeface="Gotham Book"/>
                <a:cs typeface="Gotham Book"/>
              </a:rPr>
              <a:t>and</a:t>
            </a:r>
            <a:r>
              <a:rPr sz="2600" b="0" spc="-90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600" b="0" spc="-10" dirty="0">
                <a:solidFill>
                  <a:srgbClr val="FFFFFF"/>
                </a:solidFill>
                <a:latin typeface="Gotham Book"/>
                <a:cs typeface="Gotham Book"/>
              </a:rPr>
              <a:t>textile</a:t>
            </a:r>
            <a:r>
              <a:rPr sz="2600" b="0" spc="-90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600" b="0" spc="-10" dirty="0">
                <a:solidFill>
                  <a:srgbClr val="FFFFFF"/>
                </a:solidFill>
                <a:latin typeface="Gotham Book"/>
                <a:cs typeface="Gotham Book"/>
              </a:rPr>
              <a:t>finishing</a:t>
            </a:r>
            <a:endParaRPr sz="2600">
              <a:latin typeface="Gotham Book"/>
              <a:cs typeface="Gotham Book"/>
            </a:endParaRPr>
          </a:p>
          <a:p>
            <a:pPr marL="514984" indent="-314325">
              <a:lnSpc>
                <a:spcPct val="100000"/>
              </a:lnSpc>
              <a:spcBef>
                <a:spcPts val="2025"/>
              </a:spcBef>
              <a:buChar char="•"/>
              <a:tabLst>
                <a:tab pos="514984" algn="l"/>
              </a:tabLst>
            </a:pPr>
            <a:r>
              <a:rPr sz="2600" b="0" dirty="0">
                <a:solidFill>
                  <a:srgbClr val="FFFFFF"/>
                </a:solidFill>
                <a:latin typeface="Gotham Book"/>
                <a:cs typeface="Gotham Book"/>
              </a:rPr>
              <a:t>Digital</a:t>
            </a:r>
            <a:r>
              <a:rPr sz="2600" b="0" spc="-135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600" b="0" spc="-10" dirty="0">
                <a:solidFill>
                  <a:srgbClr val="FFFFFF"/>
                </a:solidFill>
                <a:latin typeface="Gotham Book"/>
                <a:cs typeface="Gotham Book"/>
              </a:rPr>
              <a:t>printing</a:t>
            </a:r>
            <a:endParaRPr sz="2600">
              <a:latin typeface="Gotham Book"/>
              <a:cs typeface="Gotham Book"/>
            </a:endParaRPr>
          </a:p>
          <a:p>
            <a:pPr marL="514984" indent="-314325">
              <a:lnSpc>
                <a:spcPct val="100000"/>
              </a:lnSpc>
              <a:spcBef>
                <a:spcPts val="2025"/>
              </a:spcBef>
              <a:buChar char="•"/>
              <a:tabLst>
                <a:tab pos="514984" algn="l"/>
              </a:tabLst>
            </a:pPr>
            <a:r>
              <a:rPr sz="2600" b="0" dirty="0">
                <a:solidFill>
                  <a:srgbClr val="FFFFFF"/>
                </a:solidFill>
                <a:latin typeface="Gotham Book"/>
                <a:cs typeface="Gotham Book"/>
              </a:rPr>
              <a:t>Metal</a:t>
            </a:r>
            <a:r>
              <a:rPr sz="2600" b="0" spc="-40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600" b="0" dirty="0">
                <a:solidFill>
                  <a:srgbClr val="FFFFFF"/>
                </a:solidFill>
                <a:latin typeface="Gotham Book"/>
                <a:cs typeface="Gotham Book"/>
              </a:rPr>
              <a:t>engineering</a:t>
            </a:r>
            <a:r>
              <a:rPr sz="2600" b="0" spc="-40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600" b="0" dirty="0">
                <a:solidFill>
                  <a:srgbClr val="FFFFFF"/>
                </a:solidFill>
                <a:latin typeface="Gotham Book"/>
                <a:cs typeface="Gotham Book"/>
              </a:rPr>
              <a:t>and</a:t>
            </a:r>
            <a:r>
              <a:rPr sz="2600" b="0" spc="-35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600" b="0" spc="-10" dirty="0">
                <a:solidFill>
                  <a:srgbClr val="FFFFFF"/>
                </a:solidFill>
                <a:latin typeface="Gotham Book"/>
                <a:cs typeface="Gotham Book"/>
              </a:rPr>
              <a:t>fabrication</a:t>
            </a:r>
            <a:endParaRPr sz="2600">
              <a:latin typeface="Gotham Book"/>
              <a:cs typeface="Gotham Book"/>
            </a:endParaRPr>
          </a:p>
          <a:p>
            <a:pPr marL="514984" indent="-314325">
              <a:lnSpc>
                <a:spcPct val="100000"/>
              </a:lnSpc>
              <a:spcBef>
                <a:spcPts val="2025"/>
              </a:spcBef>
              <a:buChar char="•"/>
              <a:tabLst>
                <a:tab pos="514984" algn="l"/>
              </a:tabLst>
            </a:pPr>
            <a:r>
              <a:rPr sz="2600" b="0" spc="-10" dirty="0">
                <a:solidFill>
                  <a:srgbClr val="FFFFFF"/>
                </a:solidFill>
                <a:latin typeface="Gotham Book"/>
                <a:cs typeface="Gotham Book"/>
              </a:rPr>
              <a:t>Lighting</a:t>
            </a:r>
            <a:r>
              <a:rPr sz="2600" b="0" spc="-125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600" b="0" spc="-10" dirty="0">
                <a:solidFill>
                  <a:srgbClr val="FFFFFF"/>
                </a:solidFill>
                <a:latin typeface="Gotham Book"/>
                <a:cs typeface="Gotham Book"/>
              </a:rPr>
              <a:t>integration</a:t>
            </a:r>
            <a:endParaRPr sz="2600">
              <a:latin typeface="Gotham Book"/>
              <a:cs typeface="Gotham Book"/>
            </a:endParaRPr>
          </a:p>
          <a:p>
            <a:pPr marL="514984" indent="-314325">
              <a:lnSpc>
                <a:spcPct val="100000"/>
              </a:lnSpc>
              <a:spcBef>
                <a:spcPts val="2020"/>
              </a:spcBef>
              <a:buChar char="•"/>
              <a:tabLst>
                <a:tab pos="514984" algn="l"/>
              </a:tabLst>
            </a:pPr>
            <a:r>
              <a:rPr sz="2600" b="0" dirty="0">
                <a:solidFill>
                  <a:srgbClr val="FFFFFF"/>
                </a:solidFill>
                <a:latin typeface="Gotham Book"/>
                <a:cs typeface="Gotham Book"/>
              </a:rPr>
              <a:t>Custom</a:t>
            </a:r>
            <a:r>
              <a:rPr sz="2600" b="0" spc="-100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600" b="0" spc="-10" dirty="0">
                <a:solidFill>
                  <a:srgbClr val="FFFFFF"/>
                </a:solidFill>
                <a:latin typeface="Gotham Book"/>
                <a:cs typeface="Gotham Book"/>
              </a:rPr>
              <a:t>woodworking</a:t>
            </a:r>
            <a:endParaRPr sz="2600">
              <a:latin typeface="Gotham Book"/>
              <a:cs typeface="Gotham Book"/>
            </a:endParaRPr>
          </a:p>
        </p:txBody>
      </p: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4811068" y="7666436"/>
            <a:ext cx="5293022" cy="3642119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4795360" y="3819255"/>
            <a:ext cx="5308738" cy="3670045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4811068" y="0"/>
            <a:ext cx="5293022" cy="3642129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20104100" cy="11308715"/>
            <a:chOff x="0" y="0"/>
            <a:chExt cx="20104100" cy="1130871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20104097" cy="11308556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465923" y="2638663"/>
              <a:ext cx="11601740" cy="62825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pc="-35" dirty="0"/>
              <a:t>MARKET</a:t>
            </a:r>
            <a:r>
              <a:rPr spc="-610" dirty="0"/>
              <a:t> </a:t>
            </a:r>
            <a:r>
              <a:rPr spc="-114" dirty="0"/>
              <a:t>FOCUSED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1453223" y="2852882"/>
            <a:ext cx="10708005" cy="98933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7200"/>
              </a:lnSpc>
              <a:spcBef>
                <a:spcPts val="95"/>
              </a:spcBef>
            </a:pPr>
            <a:r>
              <a:rPr sz="2950" b="0" spc="-25" dirty="0">
                <a:solidFill>
                  <a:srgbClr val="FFFFFF"/>
                </a:solidFill>
                <a:latin typeface="Gotham Book"/>
                <a:cs typeface="Gotham Book"/>
              </a:rPr>
              <a:t>Fabric</a:t>
            </a:r>
            <a:r>
              <a:rPr sz="2950" b="0" spc="-135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950" b="0" dirty="0">
                <a:solidFill>
                  <a:srgbClr val="FFFFFF"/>
                </a:solidFill>
                <a:latin typeface="Gotham Book"/>
                <a:cs typeface="Gotham Book"/>
              </a:rPr>
              <a:t>Images</a:t>
            </a:r>
            <a:r>
              <a:rPr sz="2950" b="0" spc="-130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950" b="0" dirty="0">
                <a:solidFill>
                  <a:srgbClr val="FFFFFF"/>
                </a:solidFill>
                <a:latin typeface="Gotham Book"/>
                <a:cs typeface="Gotham Book"/>
              </a:rPr>
              <a:t>is</a:t>
            </a:r>
            <a:r>
              <a:rPr sz="2950" b="0" spc="-130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950" b="0" spc="-20" dirty="0">
                <a:solidFill>
                  <a:srgbClr val="FFFFFF"/>
                </a:solidFill>
                <a:latin typeface="Gotham Book"/>
                <a:cs typeface="Gotham Book"/>
              </a:rPr>
              <a:t>comprised</a:t>
            </a:r>
            <a:r>
              <a:rPr sz="2950" b="0" spc="-130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950" b="0" dirty="0">
                <a:solidFill>
                  <a:srgbClr val="FFFFFF"/>
                </a:solidFill>
                <a:latin typeface="Gotham Book"/>
                <a:cs typeface="Gotham Book"/>
              </a:rPr>
              <a:t>of</a:t>
            </a:r>
            <a:r>
              <a:rPr sz="2950" b="0" spc="-135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950" b="0" dirty="0">
                <a:solidFill>
                  <a:srgbClr val="FFFFFF"/>
                </a:solidFill>
                <a:latin typeface="Gotham Book"/>
                <a:cs typeface="Gotham Book"/>
              </a:rPr>
              <a:t>three</a:t>
            </a:r>
            <a:r>
              <a:rPr sz="2950" b="0" spc="-130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950" b="0" spc="-10" dirty="0">
                <a:solidFill>
                  <a:srgbClr val="FFFFFF"/>
                </a:solidFill>
                <a:latin typeface="Gotham Book"/>
                <a:cs typeface="Gotham Book"/>
              </a:rPr>
              <a:t>studios,</a:t>
            </a:r>
            <a:r>
              <a:rPr sz="2950" b="0" spc="-130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950" b="0" dirty="0">
                <a:solidFill>
                  <a:srgbClr val="FFFFFF"/>
                </a:solidFill>
                <a:latin typeface="Gotham Book"/>
                <a:cs typeface="Gotham Book"/>
              </a:rPr>
              <a:t>each</a:t>
            </a:r>
            <a:r>
              <a:rPr sz="2950" b="0" spc="-130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950" b="0" spc="-10" dirty="0">
                <a:solidFill>
                  <a:srgbClr val="FFFFFF"/>
                </a:solidFill>
                <a:latin typeface="Gotham Book"/>
                <a:cs typeface="Gotham Book"/>
              </a:rPr>
              <a:t>focused </a:t>
            </a:r>
            <a:r>
              <a:rPr sz="2950" b="0" dirty="0">
                <a:solidFill>
                  <a:srgbClr val="FFFFFF"/>
                </a:solidFill>
                <a:latin typeface="Gotham Book"/>
                <a:cs typeface="Gotham Book"/>
              </a:rPr>
              <a:t>on</a:t>
            </a:r>
            <a:r>
              <a:rPr sz="2950" b="0" spc="-130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950" b="0" dirty="0">
                <a:solidFill>
                  <a:srgbClr val="FFFFFF"/>
                </a:solidFill>
                <a:latin typeface="Gotham Book"/>
                <a:cs typeface="Gotham Book"/>
              </a:rPr>
              <a:t>the</a:t>
            </a:r>
            <a:r>
              <a:rPr sz="2950" b="0" spc="-114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950" b="0" dirty="0">
                <a:solidFill>
                  <a:srgbClr val="FFFFFF"/>
                </a:solidFill>
                <a:latin typeface="Gotham Book"/>
                <a:cs typeface="Gotham Book"/>
              </a:rPr>
              <a:t>unique</a:t>
            </a:r>
            <a:r>
              <a:rPr sz="2950" b="0" spc="-120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950" b="0" dirty="0">
                <a:solidFill>
                  <a:srgbClr val="FFFFFF"/>
                </a:solidFill>
                <a:latin typeface="Gotham Book"/>
                <a:cs typeface="Gotham Book"/>
              </a:rPr>
              <a:t>needs</a:t>
            </a:r>
            <a:r>
              <a:rPr sz="2950" b="0" spc="-114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950" b="0" dirty="0">
                <a:solidFill>
                  <a:srgbClr val="FFFFFF"/>
                </a:solidFill>
                <a:latin typeface="Gotham Book"/>
                <a:cs typeface="Gotham Book"/>
              </a:rPr>
              <a:t>of</a:t>
            </a:r>
            <a:r>
              <a:rPr sz="2950" b="0" spc="-120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950" b="0" dirty="0">
                <a:solidFill>
                  <a:srgbClr val="FFFFFF"/>
                </a:solidFill>
                <a:latin typeface="Gotham Book"/>
                <a:cs typeface="Gotham Book"/>
              </a:rPr>
              <a:t>the</a:t>
            </a:r>
            <a:r>
              <a:rPr sz="2950" b="0" spc="-114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950" b="0" spc="-10" dirty="0">
                <a:solidFill>
                  <a:srgbClr val="FFFFFF"/>
                </a:solidFill>
                <a:latin typeface="Gotham Book"/>
                <a:cs typeface="Gotham Book"/>
              </a:rPr>
              <a:t>markets</a:t>
            </a:r>
            <a:r>
              <a:rPr sz="2950" b="0" spc="-120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950" b="0" dirty="0">
                <a:solidFill>
                  <a:srgbClr val="FFFFFF"/>
                </a:solidFill>
                <a:latin typeface="Gotham Book"/>
                <a:cs typeface="Gotham Book"/>
              </a:rPr>
              <a:t>they</a:t>
            </a:r>
            <a:r>
              <a:rPr sz="2950" b="0" spc="-114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950" b="0" spc="-10" dirty="0">
                <a:solidFill>
                  <a:srgbClr val="FFFFFF"/>
                </a:solidFill>
                <a:latin typeface="Gotham Book"/>
                <a:cs typeface="Gotham Book"/>
              </a:rPr>
              <a:t>serve.</a:t>
            </a:r>
            <a:endParaRPr sz="2950">
              <a:latin typeface="Gotham Book"/>
              <a:cs typeface="Gotham Book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3245971" y="5214498"/>
            <a:ext cx="13612494" cy="2557780"/>
            <a:chOff x="3245971" y="5214498"/>
            <a:chExt cx="13612494" cy="2557780"/>
          </a:xfrm>
        </p:grpSpPr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125122" y="7231529"/>
              <a:ext cx="189083" cy="93442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8790025" y="5214498"/>
              <a:ext cx="2284730" cy="2109470"/>
            </a:xfrm>
            <a:custGeom>
              <a:avLst/>
              <a:gdLst/>
              <a:ahLst/>
              <a:cxnLst/>
              <a:rect l="l" t="t" r="r" b="b"/>
              <a:pathLst>
                <a:path w="2284729" h="2109470">
                  <a:moveTo>
                    <a:pt x="2200802" y="0"/>
                  </a:moveTo>
                  <a:lnTo>
                    <a:pt x="83557" y="0"/>
                  </a:lnTo>
                  <a:lnTo>
                    <a:pt x="51038" y="6568"/>
                  </a:lnTo>
                  <a:lnTo>
                    <a:pt x="24478" y="24482"/>
                  </a:lnTo>
                  <a:lnTo>
                    <a:pt x="6568" y="51051"/>
                  </a:lnTo>
                  <a:lnTo>
                    <a:pt x="0" y="83589"/>
                  </a:lnTo>
                  <a:lnTo>
                    <a:pt x="0" y="2109160"/>
                  </a:lnTo>
                  <a:lnTo>
                    <a:pt x="1053999" y="2109160"/>
                  </a:lnTo>
                  <a:lnTo>
                    <a:pt x="1053999" y="1241794"/>
                  </a:lnTo>
                  <a:lnTo>
                    <a:pt x="1056241" y="1188012"/>
                  </a:lnTo>
                  <a:lnTo>
                    <a:pt x="1062969" y="1138236"/>
                  </a:lnTo>
                  <a:lnTo>
                    <a:pt x="1074182" y="1092465"/>
                  </a:lnTo>
                  <a:lnTo>
                    <a:pt x="1089880" y="1050700"/>
                  </a:lnTo>
                  <a:lnTo>
                    <a:pt x="1110065" y="1012940"/>
                  </a:lnTo>
                  <a:lnTo>
                    <a:pt x="1134735" y="979186"/>
                  </a:lnTo>
                  <a:lnTo>
                    <a:pt x="1163891" y="949437"/>
                  </a:lnTo>
                  <a:lnTo>
                    <a:pt x="1197577" y="923682"/>
                  </a:lnTo>
                  <a:lnTo>
                    <a:pt x="1235836" y="901886"/>
                  </a:lnTo>
                  <a:lnTo>
                    <a:pt x="1278667" y="884050"/>
                  </a:lnTo>
                  <a:lnTo>
                    <a:pt x="1326071" y="870174"/>
                  </a:lnTo>
                  <a:lnTo>
                    <a:pt x="1378047" y="860262"/>
                  </a:lnTo>
                  <a:lnTo>
                    <a:pt x="1434594" y="854313"/>
                  </a:lnTo>
                  <a:lnTo>
                    <a:pt x="1495713" y="852330"/>
                  </a:lnTo>
                  <a:lnTo>
                    <a:pt x="2284359" y="852330"/>
                  </a:lnTo>
                  <a:lnTo>
                    <a:pt x="2284359" y="83589"/>
                  </a:lnTo>
                  <a:lnTo>
                    <a:pt x="2277791" y="51051"/>
                  </a:lnTo>
                  <a:lnTo>
                    <a:pt x="2259881" y="24482"/>
                  </a:lnTo>
                  <a:lnTo>
                    <a:pt x="2233321" y="6568"/>
                  </a:lnTo>
                  <a:lnTo>
                    <a:pt x="2200802" y="0"/>
                  </a:lnTo>
                  <a:close/>
                </a:path>
                <a:path w="2284729" h="2109470">
                  <a:moveTo>
                    <a:pt x="1680053" y="1333551"/>
                  </a:moveTo>
                  <a:lnTo>
                    <a:pt x="1608830" y="1333551"/>
                  </a:lnTo>
                  <a:lnTo>
                    <a:pt x="1608830" y="1510666"/>
                  </a:lnTo>
                  <a:lnTo>
                    <a:pt x="1239669" y="1510666"/>
                  </a:lnTo>
                  <a:lnTo>
                    <a:pt x="1239669" y="2109160"/>
                  </a:lnTo>
                  <a:lnTo>
                    <a:pt x="1680053" y="2109160"/>
                  </a:lnTo>
                  <a:lnTo>
                    <a:pt x="1680053" y="1333551"/>
                  </a:lnTo>
                  <a:close/>
                </a:path>
                <a:path w="2284729" h="2109470">
                  <a:moveTo>
                    <a:pt x="2284359" y="852330"/>
                  </a:moveTo>
                  <a:lnTo>
                    <a:pt x="1608830" y="852330"/>
                  </a:lnTo>
                  <a:lnTo>
                    <a:pt x="1608830" y="1031612"/>
                  </a:lnTo>
                  <a:lnTo>
                    <a:pt x="1500027" y="1031612"/>
                  </a:lnTo>
                  <a:lnTo>
                    <a:pt x="1436811" y="1035284"/>
                  </a:lnTo>
                  <a:lnTo>
                    <a:pt x="1382739" y="1046291"/>
                  </a:lnTo>
                  <a:lnTo>
                    <a:pt x="1337810" y="1064623"/>
                  </a:lnTo>
                  <a:lnTo>
                    <a:pt x="1302023" y="1090270"/>
                  </a:lnTo>
                  <a:lnTo>
                    <a:pt x="1274756" y="1123811"/>
                  </a:lnTo>
                  <a:lnTo>
                    <a:pt x="1255269" y="1165768"/>
                  </a:lnTo>
                  <a:lnTo>
                    <a:pt x="1243570" y="1216131"/>
                  </a:lnTo>
                  <a:lnTo>
                    <a:pt x="1239669" y="1274893"/>
                  </a:lnTo>
                  <a:lnTo>
                    <a:pt x="1239669" y="1333551"/>
                  </a:lnTo>
                  <a:lnTo>
                    <a:pt x="1867848" y="1333551"/>
                  </a:lnTo>
                  <a:lnTo>
                    <a:pt x="1867848" y="2109160"/>
                  </a:lnTo>
                  <a:lnTo>
                    <a:pt x="2284359" y="2109160"/>
                  </a:lnTo>
                  <a:lnTo>
                    <a:pt x="2284359" y="1152195"/>
                  </a:lnTo>
                  <a:lnTo>
                    <a:pt x="1774008" y="1152195"/>
                  </a:lnTo>
                  <a:lnTo>
                    <a:pt x="1751349" y="1150059"/>
                  </a:lnTo>
                  <a:lnTo>
                    <a:pt x="1711050" y="1132975"/>
                  </a:lnTo>
                  <a:lnTo>
                    <a:pt x="1678718" y="1100081"/>
                  </a:lnTo>
                  <a:lnTo>
                    <a:pt x="1661932" y="1059007"/>
                  </a:lnTo>
                  <a:lnTo>
                    <a:pt x="1659834" y="1035895"/>
                  </a:lnTo>
                  <a:lnTo>
                    <a:pt x="1661896" y="1013266"/>
                  </a:lnTo>
                  <a:lnTo>
                    <a:pt x="1678418" y="973244"/>
                  </a:lnTo>
                  <a:lnTo>
                    <a:pt x="1710371" y="941375"/>
                  </a:lnTo>
                  <a:lnTo>
                    <a:pt x="1750920" y="924845"/>
                  </a:lnTo>
                  <a:lnTo>
                    <a:pt x="1774008" y="922778"/>
                  </a:lnTo>
                  <a:lnTo>
                    <a:pt x="2284359" y="922778"/>
                  </a:lnTo>
                  <a:lnTo>
                    <a:pt x="2284359" y="852330"/>
                  </a:lnTo>
                  <a:close/>
                </a:path>
                <a:path w="2284729" h="2109470">
                  <a:moveTo>
                    <a:pt x="2284359" y="922778"/>
                  </a:moveTo>
                  <a:lnTo>
                    <a:pt x="1774008" y="922778"/>
                  </a:lnTo>
                  <a:lnTo>
                    <a:pt x="1797037" y="924810"/>
                  </a:lnTo>
                  <a:lnTo>
                    <a:pt x="1818130" y="930910"/>
                  </a:lnTo>
                  <a:lnTo>
                    <a:pt x="1854540" y="955321"/>
                  </a:lnTo>
                  <a:lnTo>
                    <a:pt x="1878924" y="991736"/>
                  </a:lnTo>
                  <a:lnTo>
                    <a:pt x="1887052" y="1035895"/>
                  </a:lnTo>
                  <a:lnTo>
                    <a:pt x="1885020" y="1059444"/>
                  </a:lnTo>
                  <a:lnTo>
                    <a:pt x="1868764" y="1100782"/>
                  </a:lnTo>
                  <a:lnTo>
                    <a:pt x="1837295" y="1133257"/>
                  </a:lnTo>
                  <a:lnTo>
                    <a:pt x="1797037" y="1150089"/>
                  </a:lnTo>
                  <a:lnTo>
                    <a:pt x="1774008" y="1152195"/>
                  </a:lnTo>
                  <a:lnTo>
                    <a:pt x="2284359" y="1152195"/>
                  </a:lnTo>
                  <a:lnTo>
                    <a:pt x="2284359" y="92277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259765" y="7517374"/>
              <a:ext cx="227333" cy="253960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8900044" y="7406089"/>
              <a:ext cx="61594" cy="62230"/>
            </a:xfrm>
            <a:custGeom>
              <a:avLst/>
              <a:gdLst/>
              <a:ahLst/>
              <a:cxnLst/>
              <a:rect l="l" t="t" r="r" b="b"/>
              <a:pathLst>
                <a:path w="61595" h="62229">
                  <a:moveTo>
                    <a:pt x="39506" y="0"/>
                  </a:moveTo>
                  <a:lnTo>
                    <a:pt x="22229" y="0"/>
                  </a:lnTo>
                  <a:lnTo>
                    <a:pt x="14921" y="2984"/>
                  </a:lnTo>
                  <a:lnTo>
                    <a:pt x="2984" y="14879"/>
                  </a:lnTo>
                  <a:lnTo>
                    <a:pt x="0" y="22104"/>
                  </a:lnTo>
                  <a:lnTo>
                    <a:pt x="0" y="39182"/>
                  </a:lnTo>
                  <a:lnTo>
                    <a:pt x="3026" y="46605"/>
                  </a:lnTo>
                  <a:lnTo>
                    <a:pt x="15161" y="58898"/>
                  </a:lnTo>
                  <a:lnTo>
                    <a:pt x="22386" y="61956"/>
                  </a:lnTo>
                  <a:lnTo>
                    <a:pt x="39506" y="61956"/>
                  </a:lnTo>
                  <a:lnTo>
                    <a:pt x="46762" y="58930"/>
                  </a:lnTo>
                  <a:lnTo>
                    <a:pt x="52616" y="52888"/>
                  </a:lnTo>
                  <a:lnTo>
                    <a:pt x="58469" y="46846"/>
                  </a:lnTo>
                  <a:lnTo>
                    <a:pt x="61411" y="39380"/>
                  </a:lnTo>
                  <a:lnTo>
                    <a:pt x="61411" y="21905"/>
                  </a:lnTo>
                  <a:lnTo>
                    <a:pt x="58469" y="14648"/>
                  </a:lnTo>
                  <a:lnTo>
                    <a:pt x="46762" y="2942"/>
                  </a:lnTo>
                  <a:lnTo>
                    <a:pt x="3950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992282" y="7525420"/>
              <a:ext cx="261463" cy="245900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1125126" y="7231537"/>
              <a:ext cx="189093" cy="93442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8790025" y="5214498"/>
              <a:ext cx="2284730" cy="2109470"/>
            </a:xfrm>
            <a:custGeom>
              <a:avLst/>
              <a:gdLst/>
              <a:ahLst/>
              <a:cxnLst/>
              <a:rect l="l" t="t" r="r" b="b"/>
              <a:pathLst>
                <a:path w="2284729" h="2109470">
                  <a:moveTo>
                    <a:pt x="2200802" y="0"/>
                  </a:moveTo>
                  <a:lnTo>
                    <a:pt x="83557" y="0"/>
                  </a:lnTo>
                  <a:lnTo>
                    <a:pt x="51038" y="6568"/>
                  </a:lnTo>
                  <a:lnTo>
                    <a:pt x="24478" y="24482"/>
                  </a:lnTo>
                  <a:lnTo>
                    <a:pt x="6568" y="51051"/>
                  </a:lnTo>
                  <a:lnTo>
                    <a:pt x="0" y="83589"/>
                  </a:lnTo>
                  <a:lnTo>
                    <a:pt x="0" y="2109160"/>
                  </a:lnTo>
                  <a:lnTo>
                    <a:pt x="1053999" y="2109160"/>
                  </a:lnTo>
                  <a:lnTo>
                    <a:pt x="1053999" y="1241794"/>
                  </a:lnTo>
                  <a:lnTo>
                    <a:pt x="1056241" y="1188012"/>
                  </a:lnTo>
                  <a:lnTo>
                    <a:pt x="1062969" y="1138236"/>
                  </a:lnTo>
                  <a:lnTo>
                    <a:pt x="1074182" y="1092465"/>
                  </a:lnTo>
                  <a:lnTo>
                    <a:pt x="1089880" y="1050700"/>
                  </a:lnTo>
                  <a:lnTo>
                    <a:pt x="1110065" y="1012940"/>
                  </a:lnTo>
                  <a:lnTo>
                    <a:pt x="1134735" y="979186"/>
                  </a:lnTo>
                  <a:lnTo>
                    <a:pt x="1163891" y="949437"/>
                  </a:lnTo>
                  <a:lnTo>
                    <a:pt x="1197577" y="923682"/>
                  </a:lnTo>
                  <a:lnTo>
                    <a:pt x="1235836" y="901886"/>
                  </a:lnTo>
                  <a:lnTo>
                    <a:pt x="1278667" y="884050"/>
                  </a:lnTo>
                  <a:lnTo>
                    <a:pt x="1326071" y="870174"/>
                  </a:lnTo>
                  <a:lnTo>
                    <a:pt x="1378047" y="860262"/>
                  </a:lnTo>
                  <a:lnTo>
                    <a:pt x="1434594" y="854313"/>
                  </a:lnTo>
                  <a:lnTo>
                    <a:pt x="1495713" y="852330"/>
                  </a:lnTo>
                  <a:lnTo>
                    <a:pt x="2284359" y="852330"/>
                  </a:lnTo>
                  <a:lnTo>
                    <a:pt x="2284359" y="83589"/>
                  </a:lnTo>
                  <a:lnTo>
                    <a:pt x="2277791" y="51051"/>
                  </a:lnTo>
                  <a:lnTo>
                    <a:pt x="2259881" y="24482"/>
                  </a:lnTo>
                  <a:lnTo>
                    <a:pt x="2233321" y="6568"/>
                  </a:lnTo>
                  <a:lnTo>
                    <a:pt x="2200802" y="0"/>
                  </a:lnTo>
                  <a:close/>
                </a:path>
                <a:path w="2284729" h="2109470">
                  <a:moveTo>
                    <a:pt x="1680053" y="1333551"/>
                  </a:moveTo>
                  <a:lnTo>
                    <a:pt x="1608830" y="1333551"/>
                  </a:lnTo>
                  <a:lnTo>
                    <a:pt x="1608830" y="1510666"/>
                  </a:lnTo>
                  <a:lnTo>
                    <a:pt x="1239669" y="1510666"/>
                  </a:lnTo>
                  <a:lnTo>
                    <a:pt x="1239669" y="2109160"/>
                  </a:lnTo>
                  <a:lnTo>
                    <a:pt x="1680053" y="2109160"/>
                  </a:lnTo>
                  <a:lnTo>
                    <a:pt x="1680053" y="1333551"/>
                  </a:lnTo>
                  <a:close/>
                </a:path>
                <a:path w="2284729" h="2109470">
                  <a:moveTo>
                    <a:pt x="2284359" y="852330"/>
                  </a:moveTo>
                  <a:lnTo>
                    <a:pt x="1608830" y="852330"/>
                  </a:lnTo>
                  <a:lnTo>
                    <a:pt x="1608830" y="1031612"/>
                  </a:lnTo>
                  <a:lnTo>
                    <a:pt x="1500027" y="1031612"/>
                  </a:lnTo>
                  <a:lnTo>
                    <a:pt x="1436811" y="1035284"/>
                  </a:lnTo>
                  <a:lnTo>
                    <a:pt x="1382739" y="1046291"/>
                  </a:lnTo>
                  <a:lnTo>
                    <a:pt x="1337810" y="1064623"/>
                  </a:lnTo>
                  <a:lnTo>
                    <a:pt x="1302023" y="1090270"/>
                  </a:lnTo>
                  <a:lnTo>
                    <a:pt x="1274756" y="1123811"/>
                  </a:lnTo>
                  <a:lnTo>
                    <a:pt x="1255269" y="1165768"/>
                  </a:lnTo>
                  <a:lnTo>
                    <a:pt x="1243570" y="1216131"/>
                  </a:lnTo>
                  <a:lnTo>
                    <a:pt x="1239669" y="1274893"/>
                  </a:lnTo>
                  <a:lnTo>
                    <a:pt x="1239669" y="1333551"/>
                  </a:lnTo>
                  <a:lnTo>
                    <a:pt x="1867848" y="1333551"/>
                  </a:lnTo>
                  <a:lnTo>
                    <a:pt x="1867848" y="2109160"/>
                  </a:lnTo>
                  <a:lnTo>
                    <a:pt x="2284359" y="2109160"/>
                  </a:lnTo>
                  <a:lnTo>
                    <a:pt x="2284359" y="1152195"/>
                  </a:lnTo>
                  <a:lnTo>
                    <a:pt x="1774008" y="1152195"/>
                  </a:lnTo>
                  <a:lnTo>
                    <a:pt x="1751349" y="1150059"/>
                  </a:lnTo>
                  <a:lnTo>
                    <a:pt x="1711050" y="1132975"/>
                  </a:lnTo>
                  <a:lnTo>
                    <a:pt x="1678718" y="1100081"/>
                  </a:lnTo>
                  <a:lnTo>
                    <a:pt x="1661932" y="1059007"/>
                  </a:lnTo>
                  <a:lnTo>
                    <a:pt x="1659834" y="1035895"/>
                  </a:lnTo>
                  <a:lnTo>
                    <a:pt x="1661896" y="1013266"/>
                  </a:lnTo>
                  <a:lnTo>
                    <a:pt x="1678418" y="973244"/>
                  </a:lnTo>
                  <a:lnTo>
                    <a:pt x="1710371" y="941375"/>
                  </a:lnTo>
                  <a:lnTo>
                    <a:pt x="1750920" y="924845"/>
                  </a:lnTo>
                  <a:lnTo>
                    <a:pt x="1774008" y="922778"/>
                  </a:lnTo>
                  <a:lnTo>
                    <a:pt x="2284359" y="922778"/>
                  </a:lnTo>
                  <a:lnTo>
                    <a:pt x="2284359" y="852330"/>
                  </a:lnTo>
                  <a:close/>
                </a:path>
                <a:path w="2284729" h="2109470">
                  <a:moveTo>
                    <a:pt x="2284359" y="922778"/>
                  </a:moveTo>
                  <a:lnTo>
                    <a:pt x="1774008" y="922778"/>
                  </a:lnTo>
                  <a:lnTo>
                    <a:pt x="1797037" y="924810"/>
                  </a:lnTo>
                  <a:lnTo>
                    <a:pt x="1818130" y="930910"/>
                  </a:lnTo>
                  <a:lnTo>
                    <a:pt x="1854540" y="955321"/>
                  </a:lnTo>
                  <a:lnTo>
                    <a:pt x="1878924" y="991736"/>
                  </a:lnTo>
                  <a:lnTo>
                    <a:pt x="1887052" y="1035895"/>
                  </a:lnTo>
                  <a:lnTo>
                    <a:pt x="1885020" y="1059444"/>
                  </a:lnTo>
                  <a:lnTo>
                    <a:pt x="1868764" y="1100782"/>
                  </a:lnTo>
                  <a:lnTo>
                    <a:pt x="1837295" y="1133257"/>
                  </a:lnTo>
                  <a:lnTo>
                    <a:pt x="1797037" y="1150089"/>
                  </a:lnTo>
                  <a:lnTo>
                    <a:pt x="1774008" y="1152195"/>
                  </a:lnTo>
                  <a:lnTo>
                    <a:pt x="2284359" y="1152195"/>
                  </a:lnTo>
                  <a:lnTo>
                    <a:pt x="2284359" y="92277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259765" y="7517374"/>
              <a:ext cx="227333" cy="253960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8789889" y="7372812"/>
              <a:ext cx="50800" cy="398780"/>
            </a:xfrm>
            <a:custGeom>
              <a:avLst/>
              <a:gdLst/>
              <a:ahLst/>
              <a:cxnLst/>
              <a:rect l="l" t="t" r="r" b="b"/>
              <a:pathLst>
                <a:path w="50800" h="398779">
                  <a:moveTo>
                    <a:pt x="50375" y="0"/>
                  </a:moveTo>
                  <a:lnTo>
                    <a:pt x="0" y="0"/>
                  </a:lnTo>
                  <a:lnTo>
                    <a:pt x="0" y="398521"/>
                  </a:lnTo>
                  <a:lnTo>
                    <a:pt x="50375" y="398521"/>
                  </a:lnTo>
                  <a:lnTo>
                    <a:pt x="5037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17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9657568" y="7373054"/>
              <a:ext cx="1416906" cy="398281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8900033" y="7406100"/>
              <a:ext cx="61594" cy="365760"/>
            </a:xfrm>
            <a:custGeom>
              <a:avLst/>
              <a:gdLst/>
              <a:ahLst/>
              <a:cxnLst/>
              <a:rect l="l" t="t" r="r" b="b"/>
              <a:pathLst>
                <a:path w="61595" h="365759">
                  <a:moveTo>
                    <a:pt x="55892" y="119443"/>
                  </a:moveTo>
                  <a:lnTo>
                    <a:pt x="5524" y="119443"/>
                  </a:lnTo>
                  <a:lnTo>
                    <a:pt x="5524" y="365239"/>
                  </a:lnTo>
                  <a:lnTo>
                    <a:pt x="55892" y="365239"/>
                  </a:lnTo>
                  <a:lnTo>
                    <a:pt x="55892" y="119443"/>
                  </a:lnTo>
                  <a:close/>
                </a:path>
                <a:path w="61595" h="365759">
                  <a:moveTo>
                    <a:pt x="61417" y="21894"/>
                  </a:moveTo>
                  <a:lnTo>
                    <a:pt x="58470" y="14643"/>
                  </a:lnTo>
                  <a:lnTo>
                    <a:pt x="46774" y="2933"/>
                  </a:lnTo>
                  <a:lnTo>
                    <a:pt x="39509" y="0"/>
                  </a:lnTo>
                  <a:lnTo>
                    <a:pt x="22237" y="0"/>
                  </a:lnTo>
                  <a:lnTo>
                    <a:pt x="14922" y="2984"/>
                  </a:lnTo>
                  <a:lnTo>
                    <a:pt x="2984" y="14871"/>
                  </a:lnTo>
                  <a:lnTo>
                    <a:pt x="0" y="22098"/>
                  </a:lnTo>
                  <a:lnTo>
                    <a:pt x="0" y="39179"/>
                  </a:lnTo>
                  <a:lnTo>
                    <a:pt x="3035" y="46596"/>
                  </a:lnTo>
                  <a:lnTo>
                    <a:pt x="15163" y="58889"/>
                  </a:lnTo>
                  <a:lnTo>
                    <a:pt x="22390" y="61950"/>
                  </a:lnTo>
                  <a:lnTo>
                    <a:pt x="39509" y="61950"/>
                  </a:lnTo>
                  <a:lnTo>
                    <a:pt x="46774" y="58928"/>
                  </a:lnTo>
                  <a:lnTo>
                    <a:pt x="52616" y="52882"/>
                  </a:lnTo>
                  <a:lnTo>
                    <a:pt x="58470" y="46837"/>
                  </a:lnTo>
                  <a:lnTo>
                    <a:pt x="61417" y="39382"/>
                  </a:lnTo>
                  <a:lnTo>
                    <a:pt x="61417" y="2189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" name="object 1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992282" y="7525420"/>
              <a:ext cx="261463" cy="245900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6669015" y="7231651"/>
              <a:ext cx="189114" cy="93452"/>
            </a:xfrm>
            <a:prstGeom prst="rect">
              <a:avLst/>
            </a:prstGeom>
          </p:spPr>
        </p:pic>
        <p:sp>
          <p:nvSpPr>
            <p:cNvPr id="21" name="object 21"/>
            <p:cNvSpPr/>
            <p:nvPr/>
          </p:nvSpPr>
          <p:spPr>
            <a:xfrm>
              <a:off x="14333792" y="5214511"/>
              <a:ext cx="2284730" cy="2557780"/>
            </a:xfrm>
            <a:custGeom>
              <a:avLst/>
              <a:gdLst/>
              <a:ahLst/>
              <a:cxnLst/>
              <a:rect l="l" t="t" r="r" b="b"/>
              <a:pathLst>
                <a:path w="2284730" h="2557779">
                  <a:moveTo>
                    <a:pt x="987361" y="2430272"/>
                  </a:moveTo>
                  <a:lnTo>
                    <a:pt x="985431" y="2401379"/>
                  </a:lnTo>
                  <a:lnTo>
                    <a:pt x="979678" y="2376195"/>
                  </a:lnTo>
                  <a:lnTo>
                    <a:pt x="970076" y="2354440"/>
                  </a:lnTo>
                  <a:lnTo>
                    <a:pt x="961212" y="2342261"/>
                  </a:lnTo>
                  <a:lnTo>
                    <a:pt x="956627" y="2335961"/>
                  </a:lnTo>
                  <a:lnTo>
                    <a:pt x="939749" y="2322182"/>
                  </a:lnTo>
                  <a:lnTo>
                    <a:pt x="939622" y="2322118"/>
                  </a:lnTo>
                  <a:lnTo>
                    <a:pt x="939622" y="2401379"/>
                  </a:lnTo>
                  <a:lnTo>
                    <a:pt x="809612" y="2401379"/>
                  </a:lnTo>
                  <a:lnTo>
                    <a:pt x="827519" y="2364549"/>
                  </a:lnTo>
                  <a:lnTo>
                    <a:pt x="862025" y="2343594"/>
                  </a:lnTo>
                  <a:lnTo>
                    <a:pt x="870953" y="2342311"/>
                  </a:lnTo>
                  <a:lnTo>
                    <a:pt x="880262" y="2342311"/>
                  </a:lnTo>
                  <a:lnTo>
                    <a:pt x="919937" y="2360384"/>
                  </a:lnTo>
                  <a:lnTo>
                    <a:pt x="939622" y="2401379"/>
                  </a:lnTo>
                  <a:lnTo>
                    <a:pt x="939622" y="2322118"/>
                  </a:lnTo>
                  <a:lnTo>
                    <a:pt x="920203" y="2311857"/>
                  </a:lnTo>
                  <a:lnTo>
                    <a:pt x="898347" y="2305367"/>
                  </a:lnTo>
                  <a:lnTo>
                    <a:pt x="874560" y="2303132"/>
                  </a:lnTo>
                  <a:lnTo>
                    <a:pt x="850785" y="2305405"/>
                  </a:lnTo>
                  <a:lnTo>
                    <a:pt x="809383" y="2323058"/>
                  </a:lnTo>
                  <a:lnTo>
                    <a:pt x="777887" y="2356510"/>
                  </a:lnTo>
                  <a:lnTo>
                    <a:pt x="761669" y="2403475"/>
                  </a:lnTo>
                  <a:lnTo>
                    <a:pt x="759701" y="2432354"/>
                  </a:lnTo>
                  <a:lnTo>
                    <a:pt x="761669" y="2460028"/>
                  </a:lnTo>
                  <a:lnTo>
                    <a:pt x="777887" y="2506167"/>
                  </a:lnTo>
                  <a:lnTo>
                    <a:pt x="809421" y="2539288"/>
                  </a:lnTo>
                  <a:lnTo>
                    <a:pt x="851662" y="2555506"/>
                  </a:lnTo>
                  <a:lnTo>
                    <a:pt x="876630" y="2557449"/>
                  </a:lnTo>
                  <a:lnTo>
                    <a:pt x="897356" y="2556268"/>
                  </a:lnTo>
                  <a:lnTo>
                    <a:pt x="948410" y="2536914"/>
                  </a:lnTo>
                  <a:lnTo>
                    <a:pt x="979551" y="2495092"/>
                  </a:lnTo>
                  <a:lnTo>
                    <a:pt x="985329" y="2477439"/>
                  </a:lnTo>
                  <a:lnTo>
                    <a:pt x="973289" y="2475331"/>
                  </a:lnTo>
                  <a:lnTo>
                    <a:pt x="954557" y="2471394"/>
                  </a:lnTo>
                  <a:lnTo>
                    <a:pt x="942530" y="2469273"/>
                  </a:lnTo>
                  <a:lnTo>
                    <a:pt x="938809" y="2477935"/>
                  </a:lnTo>
                  <a:lnTo>
                    <a:pt x="933729" y="2487193"/>
                  </a:lnTo>
                  <a:lnTo>
                    <a:pt x="898956" y="2511348"/>
                  </a:lnTo>
                  <a:lnTo>
                    <a:pt x="883145" y="2513431"/>
                  </a:lnTo>
                  <a:lnTo>
                    <a:pt x="872083" y="2512936"/>
                  </a:lnTo>
                  <a:lnTo>
                    <a:pt x="833374" y="2498280"/>
                  </a:lnTo>
                  <a:lnTo>
                    <a:pt x="810120" y="2464676"/>
                  </a:lnTo>
                  <a:lnTo>
                    <a:pt x="805167" y="2440571"/>
                  </a:lnTo>
                  <a:lnTo>
                    <a:pt x="987361" y="2440571"/>
                  </a:lnTo>
                  <a:lnTo>
                    <a:pt x="987361" y="2430272"/>
                  </a:lnTo>
                  <a:close/>
                </a:path>
                <a:path w="2284730" h="2557779">
                  <a:moveTo>
                    <a:pt x="2284488" y="83591"/>
                  </a:moveTo>
                  <a:lnTo>
                    <a:pt x="2277922" y="51041"/>
                  </a:lnTo>
                  <a:lnTo>
                    <a:pt x="2260015" y="24460"/>
                  </a:lnTo>
                  <a:lnTo>
                    <a:pt x="2233447" y="6565"/>
                  </a:lnTo>
                  <a:lnTo>
                    <a:pt x="2200935" y="0"/>
                  </a:lnTo>
                  <a:lnTo>
                    <a:pt x="1887156" y="0"/>
                  </a:lnTo>
                  <a:lnTo>
                    <a:pt x="1887156" y="1035939"/>
                  </a:lnTo>
                  <a:lnTo>
                    <a:pt x="1885137" y="1059497"/>
                  </a:lnTo>
                  <a:lnTo>
                    <a:pt x="1868893" y="1100836"/>
                  </a:lnTo>
                  <a:lnTo>
                    <a:pt x="1837397" y="1133297"/>
                  </a:lnTo>
                  <a:lnTo>
                    <a:pt x="1797138" y="1150112"/>
                  </a:lnTo>
                  <a:lnTo>
                    <a:pt x="1774113" y="1152207"/>
                  </a:lnTo>
                  <a:lnTo>
                    <a:pt x="1751431" y="1150073"/>
                  </a:lnTo>
                  <a:lnTo>
                    <a:pt x="1711134" y="1133017"/>
                  </a:lnTo>
                  <a:lnTo>
                    <a:pt x="1678813" y="1100137"/>
                  </a:lnTo>
                  <a:lnTo>
                    <a:pt x="1662023" y="1059065"/>
                  </a:lnTo>
                  <a:lnTo>
                    <a:pt x="1659928" y="1035939"/>
                  </a:lnTo>
                  <a:lnTo>
                    <a:pt x="1661998" y="1013320"/>
                  </a:lnTo>
                  <a:lnTo>
                    <a:pt x="1678533" y="973289"/>
                  </a:lnTo>
                  <a:lnTo>
                    <a:pt x="1710474" y="941425"/>
                  </a:lnTo>
                  <a:lnTo>
                    <a:pt x="1751037" y="924890"/>
                  </a:lnTo>
                  <a:lnTo>
                    <a:pt x="1774113" y="922820"/>
                  </a:lnTo>
                  <a:lnTo>
                    <a:pt x="1797138" y="924852"/>
                  </a:lnTo>
                  <a:lnTo>
                    <a:pt x="1837397" y="941120"/>
                  </a:lnTo>
                  <a:lnTo>
                    <a:pt x="1868893" y="972616"/>
                  </a:lnTo>
                  <a:lnTo>
                    <a:pt x="1885137" y="1012888"/>
                  </a:lnTo>
                  <a:lnTo>
                    <a:pt x="1887156" y="1035939"/>
                  </a:lnTo>
                  <a:lnTo>
                    <a:pt x="1887156" y="0"/>
                  </a:lnTo>
                  <a:lnTo>
                    <a:pt x="83604" y="0"/>
                  </a:lnTo>
                  <a:lnTo>
                    <a:pt x="51054" y="6565"/>
                  </a:lnTo>
                  <a:lnTo>
                    <a:pt x="24485" y="24460"/>
                  </a:lnTo>
                  <a:lnTo>
                    <a:pt x="6565" y="51041"/>
                  </a:lnTo>
                  <a:lnTo>
                    <a:pt x="0" y="83591"/>
                  </a:lnTo>
                  <a:lnTo>
                    <a:pt x="0" y="2109241"/>
                  </a:lnTo>
                  <a:lnTo>
                    <a:pt x="1054049" y="2109241"/>
                  </a:lnTo>
                  <a:lnTo>
                    <a:pt x="1054049" y="1241856"/>
                  </a:lnTo>
                  <a:lnTo>
                    <a:pt x="1056297" y="1188059"/>
                  </a:lnTo>
                  <a:lnTo>
                    <a:pt x="1063028" y="1138275"/>
                  </a:lnTo>
                  <a:lnTo>
                    <a:pt x="1074242" y="1092504"/>
                  </a:lnTo>
                  <a:lnTo>
                    <a:pt x="1089939" y="1050747"/>
                  </a:lnTo>
                  <a:lnTo>
                    <a:pt x="1110132" y="1012990"/>
                  </a:lnTo>
                  <a:lnTo>
                    <a:pt x="1134795" y="979233"/>
                  </a:lnTo>
                  <a:lnTo>
                    <a:pt x="1163955" y="949490"/>
                  </a:lnTo>
                  <a:lnTo>
                    <a:pt x="1197635" y="923721"/>
                  </a:lnTo>
                  <a:lnTo>
                    <a:pt x="1235887" y="901915"/>
                  </a:lnTo>
                  <a:lnTo>
                    <a:pt x="1278724" y="884085"/>
                  </a:lnTo>
                  <a:lnTo>
                    <a:pt x="1326134" y="870216"/>
                  </a:lnTo>
                  <a:lnTo>
                    <a:pt x="1378115" y="860310"/>
                  </a:lnTo>
                  <a:lnTo>
                    <a:pt x="1434668" y="854367"/>
                  </a:lnTo>
                  <a:lnTo>
                    <a:pt x="1495793" y="852385"/>
                  </a:lnTo>
                  <a:lnTo>
                    <a:pt x="1608912" y="852385"/>
                  </a:lnTo>
                  <a:lnTo>
                    <a:pt x="1608912" y="1031633"/>
                  </a:lnTo>
                  <a:lnTo>
                    <a:pt x="1500111" y="1031633"/>
                  </a:lnTo>
                  <a:lnTo>
                    <a:pt x="1436890" y="1035304"/>
                  </a:lnTo>
                  <a:lnTo>
                    <a:pt x="1382826" y="1046327"/>
                  </a:lnTo>
                  <a:lnTo>
                    <a:pt x="1337906" y="1064679"/>
                  </a:lnTo>
                  <a:lnTo>
                    <a:pt x="1302143" y="1090333"/>
                  </a:lnTo>
                  <a:lnTo>
                    <a:pt x="1274838" y="1123873"/>
                  </a:lnTo>
                  <a:lnTo>
                    <a:pt x="1255344" y="1165821"/>
                  </a:lnTo>
                  <a:lnTo>
                    <a:pt x="1243647" y="1216177"/>
                  </a:lnTo>
                  <a:lnTo>
                    <a:pt x="1239748" y="1274927"/>
                  </a:lnTo>
                  <a:lnTo>
                    <a:pt x="1239748" y="1333665"/>
                  </a:lnTo>
                  <a:lnTo>
                    <a:pt x="1608912" y="1333665"/>
                  </a:lnTo>
                  <a:lnTo>
                    <a:pt x="1608912" y="1510741"/>
                  </a:lnTo>
                  <a:lnTo>
                    <a:pt x="1239748" y="1510741"/>
                  </a:lnTo>
                  <a:lnTo>
                    <a:pt x="1239748" y="2109241"/>
                  </a:lnTo>
                  <a:lnTo>
                    <a:pt x="1680197" y="2109241"/>
                  </a:lnTo>
                  <a:lnTo>
                    <a:pt x="1680197" y="1333665"/>
                  </a:lnTo>
                  <a:lnTo>
                    <a:pt x="1867992" y="1333665"/>
                  </a:lnTo>
                  <a:lnTo>
                    <a:pt x="1867992" y="2109241"/>
                  </a:lnTo>
                  <a:lnTo>
                    <a:pt x="2284488" y="2109241"/>
                  </a:lnTo>
                  <a:lnTo>
                    <a:pt x="2284488" y="1152207"/>
                  </a:lnTo>
                  <a:lnTo>
                    <a:pt x="2284488" y="922820"/>
                  </a:lnTo>
                  <a:lnTo>
                    <a:pt x="2284488" y="852385"/>
                  </a:lnTo>
                  <a:lnTo>
                    <a:pt x="2284488" y="8359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" name="object 22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4941786" y="7525841"/>
              <a:ext cx="122153" cy="246118"/>
            </a:xfrm>
            <a:prstGeom prst="rect">
              <a:avLst/>
            </a:prstGeom>
          </p:spPr>
        </p:pic>
        <p:sp>
          <p:nvSpPr>
            <p:cNvPr id="23" name="object 23"/>
            <p:cNvSpPr/>
            <p:nvPr/>
          </p:nvSpPr>
          <p:spPr>
            <a:xfrm>
              <a:off x="15323452" y="7372902"/>
              <a:ext cx="687070" cy="399415"/>
            </a:xfrm>
            <a:custGeom>
              <a:avLst/>
              <a:gdLst/>
              <a:ahLst/>
              <a:cxnLst/>
              <a:rect l="l" t="t" r="r" b="b"/>
              <a:pathLst>
                <a:path w="687069" h="399415">
                  <a:moveTo>
                    <a:pt x="223113" y="351294"/>
                  </a:moveTo>
                  <a:lnTo>
                    <a:pt x="205397" y="351294"/>
                  </a:lnTo>
                  <a:lnTo>
                    <a:pt x="185305" y="350177"/>
                  </a:lnTo>
                  <a:lnTo>
                    <a:pt x="142582" y="332689"/>
                  </a:lnTo>
                  <a:lnTo>
                    <a:pt x="122466" y="284784"/>
                  </a:lnTo>
                  <a:lnTo>
                    <a:pt x="121170" y="264998"/>
                  </a:lnTo>
                  <a:lnTo>
                    <a:pt x="121170" y="196545"/>
                  </a:lnTo>
                  <a:lnTo>
                    <a:pt x="186664" y="196545"/>
                  </a:lnTo>
                  <a:lnTo>
                    <a:pt x="186664" y="149504"/>
                  </a:lnTo>
                  <a:lnTo>
                    <a:pt x="121170" y="149504"/>
                  </a:lnTo>
                  <a:lnTo>
                    <a:pt x="121170" y="254"/>
                  </a:lnTo>
                  <a:lnTo>
                    <a:pt x="72999" y="254"/>
                  </a:lnTo>
                  <a:lnTo>
                    <a:pt x="72999" y="149504"/>
                  </a:lnTo>
                  <a:lnTo>
                    <a:pt x="0" y="149504"/>
                  </a:lnTo>
                  <a:lnTo>
                    <a:pt x="0" y="196545"/>
                  </a:lnTo>
                  <a:lnTo>
                    <a:pt x="72999" y="196545"/>
                  </a:lnTo>
                  <a:lnTo>
                    <a:pt x="72999" y="275513"/>
                  </a:lnTo>
                  <a:lnTo>
                    <a:pt x="75184" y="304546"/>
                  </a:lnTo>
                  <a:lnTo>
                    <a:pt x="92646" y="350913"/>
                  </a:lnTo>
                  <a:lnTo>
                    <a:pt x="126111" y="381736"/>
                  </a:lnTo>
                  <a:lnTo>
                    <a:pt x="172466" y="397116"/>
                  </a:lnTo>
                  <a:lnTo>
                    <a:pt x="204025" y="399046"/>
                  </a:lnTo>
                  <a:lnTo>
                    <a:pt x="223113" y="399046"/>
                  </a:lnTo>
                  <a:lnTo>
                    <a:pt x="223113" y="351294"/>
                  </a:lnTo>
                  <a:close/>
                </a:path>
                <a:path w="687069" h="399415">
                  <a:moveTo>
                    <a:pt x="572122" y="152933"/>
                  </a:moveTo>
                  <a:lnTo>
                    <a:pt x="521665" y="152933"/>
                  </a:lnTo>
                  <a:lnTo>
                    <a:pt x="521665" y="399059"/>
                  </a:lnTo>
                  <a:lnTo>
                    <a:pt x="572122" y="399059"/>
                  </a:lnTo>
                  <a:lnTo>
                    <a:pt x="572122" y="152933"/>
                  </a:lnTo>
                  <a:close/>
                </a:path>
                <a:path w="687069" h="399415">
                  <a:moveTo>
                    <a:pt x="577634" y="55295"/>
                  </a:moveTo>
                  <a:lnTo>
                    <a:pt x="574649" y="48018"/>
                  </a:lnTo>
                  <a:lnTo>
                    <a:pt x="562952" y="36322"/>
                  </a:lnTo>
                  <a:lnTo>
                    <a:pt x="555688" y="33337"/>
                  </a:lnTo>
                  <a:lnTo>
                    <a:pt x="538416" y="33337"/>
                  </a:lnTo>
                  <a:lnTo>
                    <a:pt x="531063" y="36360"/>
                  </a:lnTo>
                  <a:lnTo>
                    <a:pt x="519125" y="48260"/>
                  </a:lnTo>
                  <a:lnTo>
                    <a:pt x="516140" y="55473"/>
                  </a:lnTo>
                  <a:lnTo>
                    <a:pt x="516140" y="72605"/>
                  </a:lnTo>
                  <a:lnTo>
                    <a:pt x="519176" y="80022"/>
                  </a:lnTo>
                  <a:lnTo>
                    <a:pt x="531304" y="92316"/>
                  </a:lnTo>
                  <a:lnTo>
                    <a:pt x="538530" y="95377"/>
                  </a:lnTo>
                  <a:lnTo>
                    <a:pt x="555688" y="95377"/>
                  </a:lnTo>
                  <a:lnTo>
                    <a:pt x="562952" y="92341"/>
                  </a:lnTo>
                  <a:lnTo>
                    <a:pt x="568807" y="86309"/>
                  </a:lnTo>
                  <a:lnTo>
                    <a:pt x="574649" y="80251"/>
                  </a:lnTo>
                  <a:lnTo>
                    <a:pt x="577634" y="72796"/>
                  </a:lnTo>
                  <a:lnTo>
                    <a:pt x="577634" y="55295"/>
                  </a:lnTo>
                  <a:close/>
                </a:path>
                <a:path w="687069" h="399415">
                  <a:moveTo>
                    <a:pt x="686689" y="0"/>
                  </a:moveTo>
                  <a:lnTo>
                    <a:pt x="636231" y="0"/>
                  </a:lnTo>
                  <a:lnTo>
                    <a:pt x="636231" y="399059"/>
                  </a:lnTo>
                  <a:lnTo>
                    <a:pt x="686689" y="399059"/>
                  </a:lnTo>
                  <a:lnTo>
                    <a:pt x="68668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4" name="object 24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5555208" y="7524440"/>
              <a:ext cx="216003" cy="240788"/>
            </a:xfrm>
            <a:prstGeom prst="rect">
              <a:avLst/>
            </a:prstGeom>
          </p:spPr>
        </p:pic>
        <p:sp>
          <p:nvSpPr>
            <p:cNvPr id="25" name="object 25"/>
            <p:cNvSpPr/>
            <p:nvPr/>
          </p:nvSpPr>
          <p:spPr>
            <a:xfrm>
              <a:off x="15548219" y="7517730"/>
              <a:ext cx="235585" cy="254635"/>
            </a:xfrm>
            <a:custGeom>
              <a:avLst/>
              <a:gdLst/>
              <a:ahLst/>
              <a:cxnLst/>
              <a:rect l="l" t="t" r="r" b="b"/>
              <a:pathLst>
                <a:path w="235584" h="254634">
                  <a:moveTo>
                    <a:pt x="115766" y="0"/>
                  </a:moveTo>
                  <a:lnTo>
                    <a:pt x="70794" y="9446"/>
                  </a:lnTo>
                  <a:lnTo>
                    <a:pt x="33307" y="37621"/>
                  </a:lnTo>
                  <a:lnTo>
                    <a:pt x="8361" y="78466"/>
                  </a:lnTo>
                  <a:lnTo>
                    <a:pt x="0" y="126676"/>
                  </a:lnTo>
                  <a:lnTo>
                    <a:pt x="2080" y="151657"/>
                  </a:lnTo>
                  <a:lnTo>
                    <a:pt x="18641" y="196467"/>
                  </a:lnTo>
                  <a:lnTo>
                    <a:pt x="50673" y="232747"/>
                  </a:lnTo>
                  <a:lnTo>
                    <a:pt x="91238" y="251817"/>
                  </a:lnTo>
                  <a:lnTo>
                    <a:pt x="114027" y="254212"/>
                  </a:lnTo>
                  <a:lnTo>
                    <a:pt x="133232" y="252323"/>
                  </a:lnTo>
                  <a:lnTo>
                    <a:pt x="151518" y="246677"/>
                  </a:lnTo>
                  <a:lnTo>
                    <a:pt x="162335" y="240819"/>
                  </a:lnTo>
                  <a:lnTo>
                    <a:pt x="114027" y="240819"/>
                  </a:lnTo>
                  <a:lnTo>
                    <a:pt x="94215" y="238765"/>
                  </a:lnTo>
                  <a:lnTo>
                    <a:pt x="59207" y="222169"/>
                  </a:lnTo>
                  <a:lnTo>
                    <a:pt x="30806" y="189798"/>
                  </a:lnTo>
                  <a:lnTo>
                    <a:pt x="15894" y="149301"/>
                  </a:lnTo>
                  <a:lnTo>
                    <a:pt x="14020" y="126676"/>
                  </a:lnTo>
                  <a:lnTo>
                    <a:pt x="15901" y="104087"/>
                  </a:lnTo>
                  <a:lnTo>
                    <a:pt x="30886" y="63837"/>
                  </a:lnTo>
                  <a:lnTo>
                    <a:pt x="59544" y="31810"/>
                  </a:lnTo>
                  <a:lnTo>
                    <a:pt x="95326" y="15384"/>
                  </a:lnTo>
                  <a:lnTo>
                    <a:pt x="115766" y="13350"/>
                  </a:lnTo>
                  <a:lnTo>
                    <a:pt x="164430" y="13350"/>
                  </a:lnTo>
                  <a:lnTo>
                    <a:pt x="153075" y="7227"/>
                  </a:lnTo>
                  <a:lnTo>
                    <a:pt x="135054" y="1809"/>
                  </a:lnTo>
                  <a:lnTo>
                    <a:pt x="115766" y="0"/>
                  </a:lnTo>
                  <a:close/>
                </a:path>
                <a:path w="235584" h="254634">
                  <a:moveTo>
                    <a:pt x="199124" y="224213"/>
                  </a:moveTo>
                  <a:lnTo>
                    <a:pt x="185146" y="224213"/>
                  </a:lnTo>
                  <a:lnTo>
                    <a:pt x="185146" y="254212"/>
                  </a:lnTo>
                  <a:lnTo>
                    <a:pt x="235364" y="254212"/>
                  </a:lnTo>
                  <a:lnTo>
                    <a:pt x="235364" y="233280"/>
                  </a:lnTo>
                  <a:lnTo>
                    <a:pt x="199124" y="233280"/>
                  </a:lnTo>
                  <a:lnTo>
                    <a:pt x="199124" y="224213"/>
                  </a:lnTo>
                  <a:close/>
                </a:path>
                <a:path w="235584" h="254634">
                  <a:moveTo>
                    <a:pt x="199124" y="187376"/>
                  </a:moveTo>
                  <a:lnTo>
                    <a:pt x="170120" y="219338"/>
                  </a:lnTo>
                  <a:lnTo>
                    <a:pt x="133945" y="238453"/>
                  </a:lnTo>
                  <a:lnTo>
                    <a:pt x="114027" y="240819"/>
                  </a:lnTo>
                  <a:lnTo>
                    <a:pt x="162335" y="240819"/>
                  </a:lnTo>
                  <a:lnTo>
                    <a:pt x="168839" y="237297"/>
                  </a:lnTo>
                  <a:lnTo>
                    <a:pt x="185146" y="224213"/>
                  </a:lnTo>
                  <a:lnTo>
                    <a:pt x="199124" y="224213"/>
                  </a:lnTo>
                  <a:lnTo>
                    <a:pt x="199124" y="187376"/>
                  </a:lnTo>
                  <a:close/>
                </a:path>
                <a:path w="235584" h="254634">
                  <a:moveTo>
                    <a:pt x="235364" y="19203"/>
                  </a:moveTo>
                  <a:lnTo>
                    <a:pt x="215972" y="19203"/>
                  </a:lnTo>
                  <a:lnTo>
                    <a:pt x="215972" y="233280"/>
                  </a:lnTo>
                  <a:lnTo>
                    <a:pt x="235364" y="233280"/>
                  </a:lnTo>
                  <a:lnTo>
                    <a:pt x="235364" y="19203"/>
                  </a:lnTo>
                  <a:close/>
                </a:path>
                <a:path w="235584" h="254634">
                  <a:moveTo>
                    <a:pt x="116153" y="33339"/>
                  </a:moveTo>
                  <a:lnTo>
                    <a:pt x="68660" y="49427"/>
                  </a:lnTo>
                  <a:lnTo>
                    <a:pt x="37655" y="92351"/>
                  </a:lnTo>
                  <a:lnTo>
                    <a:pt x="31624" y="127891"/>
                  </a:lnTo>
                  <a:lnTo>
                    <a:pt x="33154" y="146018"/>
                  </a:lnTo>
                  <a:lnTo>
                    <a:pt x="56113" y="193543"/>
                  </a:lnTo>
                  <a:lnTo>
                    <a:pt x="99398" y="220298"/>
                  </a:lnTo>
                  <a:lnTo>
                    <a:pt x="116352" y="222097"/>
                  </a:lnTo>
                  <a:lnTo>
                    <a:pt x="133094" y="220371"/>
                  </a:lnTo>
                  <a:lnTo>
                    <a:pt x="148657" y="215213"/>
                  </a:lnTo>
                  <a:lnTo>
                    <a:pt x="159563" y="208705"/>
                  </a:lnTo>
                  <a:lnTo>
                    <a:pt x="116352" y="208705"/>
                  </a:lnTo>
                  <a:lnTo>
                    <a:pt x="102436" y="207246"/>
                  </a:lnTo>
                  <a:lnTo>
                    <a:pt x="66835" y="184989"/>
                  </a:lnTo>
                  <a:lnTo>
                    <a:pt x="46941" y="143767"/>
                  </a:lnTo>
                  <a:lnTo>
                    <a:pt x="45644" y="127891"/>
                  </a:lnTo>
                  <a:lnTo>
                    <a:pt x="45719" y="126676"/>
                  </a:lnTo>
                  <a:lnTo>
                    <a:pt x="57408" y="83089"/>
                  </a:lnTo>
                  <a:lnTo>
                    <a:pt x="89071" y="52597"/>
                  </a:lnTo>
                  <a:lnTo>
                    <a:pt x="116153" y="46731"/>
                  </a:lnTo>
                  <a:lnTo>
                    <a:pt x="159897" y="46731"/>
                  </a:lnTo>
                  <a:lnTo>
                    <a:pt x="149114" y="40280"/>
                  </a:lnTo>
                  <a:lnTo>
                    <a:pt x="133298" y="35079"/>
                  </a:lnTo>
                  <a:lnTo>
                    <a:pt x="116153" y="33339"/>
                  </a:lnTo>
                  <a:close/>
                </a:path>
                <a:path w="235584" h="254634">
                  <a:moveTo>
                    <a:pt x="159897" y="46731"/>
                  </a:moveTo>
                  <a:lnTo>
                    <a:pt x="116153" y="46731"/>
                  </a:lnTo>
                  <a:lnTo>
                    <a:pt x="130306" y="48144"/>
                  </a:lnTo>
                  <a:lnTo>
                    <a:pt x="143249" y="52409"/>
                  </a:lnTo>
                  <a:lnTo>
                    <a:pt x="174933" y="82056"/>
                  </a:lnTo>
                  <a:lnTo>
                    <a:pt x="186674" y="127891"/>
                  </a:lnTo>
                  <a:lnTo>
                    <a:pt x="185339" y="144553"/>
                  </a:lnTo>
                  <a:lnTo>
                    <a:pt x="165555" y="185931"/>
                  </a:lnTo>
                  <a:lnTo>
                    <a:pt x="130134" y="207299"/>
                  </a:lnTo>
                  <a:lnTo>
                    <a:pt x="116352" y="208705"/>
                  </a:lnTo>
                  <a:lnTo>
                    <a:pt x="159563" y="208705"/>
                  </a:lnTo>
                  <a:lnTo>
                    <a:pt x="186791" y="180452"/>
                  </a:lnTo>
                  <a:lnTo>
                    <a:pt x="200653" y="127891"/>
                  </a:lnTo>
                  <a:lnTo>
                    <a:pt x="199133" y="108851"/>
                  </a:lnTo>
                  <a:lnTo>
                    <a:pt x="194588" y="91298"/>
                  </a:lnTo>
                  <a:lnTo>
                    <a:pt x="187039" y="75303"/>
                  </a:lnTo>
                  <a:lnTo>
                    <a:pt x="176507" y="60940"/>
                  </a:lnTo>
                  <a:lnTo>
                    <a:pt x="163539" y="48910"/>
                  </a:lnTo>
                  <a:lnTo>
                    <a:pt x="159897" y="46731"/>
                  </a:lnTo>
                  <a:close/>
                </a:path>
                <a:path w="235584" h="254634">
                  <a:moveTo>
                    <a:pt x="164430" y="13350"/>
                  </a:moveTo>
                  <a:lnTo>
                    <a:pt x="115766" y="13350"/>
                  </a:lnTo>
                  <a:lnTo>
                    <a:pt x="136002" y="15680"/>
                  </a:lnTo>
                  <a:lnTo>
                    <a:pt x="154450" y="22708"/>
                  </a:lnTo>
                  <a:lnTo>
                    <a:pt x="171233" y="34492"/>
                  </a:lnTo>
                  <a:lnTo>
                    <a:pt x="186475" y="51087"/>
                  </a:lnTo>
                  <a:lnTo>
                    <a:pt x="199124" y="67704"/>
                  </a:lnTo>
                  <a:lnTo>
                    <a:pt x="199124" y="28826"/>
                  </a:lnTo>
                  <a:lnTo>
                    <a:pt x="185146" y="28826"/>
                  </a:lnTo>
                  <a:lnTo>
                    <a:pt x="169786" y="16238"/>
                  </a:lnTo>
                  <a:lnTo>
                    <a:pt x="164430" y="13350"/>
                  </a:lnTo>
                  <a:close/>
                </a:path>
                <a:path w="235584" h="254634">
                  <a:moveTo>
                    <a:pt x="235364" y="8209"/>
                  </a:moveTo>
                  <a:lnTo>
                    <a:pt x="185146" y="8209"/>
                  </a:lnTo>
                  <a:lnTo>
                    <a:pt x="185146" y="28826"/>
                  </a:lnTo>
                  <a:lnTo>
                    <a:pt x="199124" y="28826"/>
                  </a:lnTo>
                  <a:lnTo>
                    <a:pt x="199124" y="19203"/>
                  </a:lnTo>
                  <a:lnTo>
                    <a:pt x="235364" y="19203"/>
                  </a:lnTo>
                  <a:lnTo>
                    <a:pt x="235364" y="820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6" name="object 26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5581194" y="7231651"/>
              <a:ext cx="189114" cy="93442"/>
            </a:xfrm>
            <a:prstGeom prst="rect">
              <a:avLst/>
            </a:prstGeom>
          </p:spPr>
        </p:pic>
        <p:sp>
          <p:nvSpPr>
            <p:cNvPr id="27" name="object 27"/>
            <p:cNvSpPr/>
            <p:nvPr/>
          </p:nvSpPr>
          <p:spPr>
            <a:xfrm>
              <a:off x="3245967" y="5214511"/>
              <a:ext cx="2284730" cy="2555240"/>
            </a:xfrm>
            <a:custGeom>
              <a:avLst/>
              <a:gdLst/>
              <a:ahLst/>
              <a:cxnLst/>
              <a:rect l="l" t="t" r="r" b="b"/>
              <a:pathLst>
                <a:path w="2284729" h="2555240">
                  <a:moveTo>
                    <a:pt x="1952879" y="2468829"/>
                  </a:moveTo>
                  <a:lnTo>
                    <a:pt x="1940318" y="2424671"/>
                  </a:lnTo>
                  <a:lnTo>
                    <a:pt x="1908289" y="2397353"/>
                  </a:lnTo>
                  <a:lnTo>
                    <a:pt x="1867128" y="2384336"/>
                  </a:lnTo>
                  <a:lnTo>
                    <a:pt x="1837512" y="2377097"/>
                  </a:lnTo>
                  <a:lnTo>
                    <a:pt x="1825307" y="2373452"/>
                  </a:lnTo>
                  <a:lnTo>
                    <a:pt x="1819376" y="2370239"/>
                  </a:lnTo>
                  <a:lnTo>
                    <a:pt x="1817268" y="2364702"/>
                  </a:lnTo>
                  <a:lnTo>
                    <a:pt x="1817395" y="2356447"/>
                  </a:lnTo>
                  <a:lnTo>
                    <a:pt x="1822602" y="2349868"/>
                  </a:lnTo>
                  <a:lnTo>
                    <a:pt x="1829816" y="2345359"/>
                  </a:lnTo>
                  <a:lnTo>
                    <a:pt x="1836026" y="2343340"/>
                  </a:lnTo>
                  <a:lnTo>
                    <a:pt x="1852180" y="2342692"/>
                  </a:lnTo>
                  <a:lnTo>
                    <a:pt x="1872030" y="2344991"/>
                  </a:lnTo>
                  <a:lnTo>
                    <a:pt x="1894344" y="2350808"/>
                  </a:lnTo>
                  <a:lnTo>
                    <a:pt x="1917903" y="2360726"/>
                  </a:lnTo>
                  <a:lnTo>
                    <a:pt x="1917903" y="2317470"/>
                  </a:lnTo>
                  <a:lnTo>
                    <a:pt x="1891538" y="2309571"/>
                  </a:lnTo>
                  <a:lnTo>
                    <a:pt x="1871332" y="2304897"/>
                  </a:lnTo>
                  <a:lnTo>
                    <a:pt x="1855622" y="2302776"/>
                  </a:lnTo>
                  <a:lnTo>
                    <a:pt x="1842782" y="2302573"/>
                  </a:lnTo>
                  <a:lnTo>
                    <a:pt x="1837486" y="2302814"/>
                  </a:lnTo>
                  <a:lnTo>
                    <a:pt x="1798180" y="2315857"/>
                  </a:lnTo>
                  <a:lnTo>
                    <a:pt x="1772488" y="2355583"/>
                  </a:lnTo>
                  <a:lnTo>
                    <a:pt x="1772577" y="2364892"/>
                  </a:lnTo>
                  <a:lnTo>
                    <a:pt x="1786559" y="2400668"/>
                  </a:lnTo>
                  <a:lnTo>
                    <a:pt x="1827161" y="2417749"/>
                  </a:lnTo>
                  <a:lnTo>
                    <a:pt x="1857743" y="2424582"/>
                  </a:lnTo>
                  <a:lnTo>
                    <a:pt x="1873415" y="2428722"/>
                  </a:lnTo>
                  <a:lnTo>
                    <a:pt x="1906092" y="2452154"/>
                  </a:lnTo>
                  <a:lnTo>
                    <a:pt x="1910791" y="2470556"/>
                  </a:lnTo>
                  <a:lnTo>
                    <a:pt x="1910372" y="2477693"/>
                  </a:lnTo>
                  <a:lnTo>
                    <a:pt x="1879866" y="2510358"/>
                  </a:lnTo>
                  <a:lnTo>
                    <a:pt x="1853412" y="2513126"/>
                  </a:lnTo>
                  <a:lnTo>
                    <a:pt x="1842363" y="2512060"/>
                  </a:lnTo>
                  <a:lnTo>
                    <a:pt x="1806511" y="2490355"/>
                  </a:lnTo>
                  <a:lnTo>
                    <a:pt x="1792833" y="2456535"/>
                  </a:lnTo>
                  <a:lnTo>
                    <a:pt x="1782191" y="2458034"/>
                  </a:lnTo>
                  <a:lnTo>
                    <a:pt x="1764652" y="2460917"/>
                  </a:lnTo>
                  <a:lnTo>
                    <a:pt x="1753997" y="2462390"/>
                  </a:lnTo>
                  <a:lnTo>
                    <a:pt x="1756689" y="2476843"/>
                  </a:lnTo>
                  <a:lnTo>
                    <a:pt x="1774926" y="2516301"/>
                  </a:lnTo>
                  <a:lnTo>
                    <a:pt x="1809381" y="2544610"/>
                  </a:lnTo>
                  <a:lnTo>
                    <a:pt x="1848396" y="2554262"/>
                  </a:lnTo>
                  <a:lnTo>
                    <a:pt x="1861388" y="2554643"/>
                  </a:lnTo>
                  <a:lnTo>
                    <a:pt x="1874354" y="2553652"/>
                  </a:lnTo>
                  <a:lnTo>
                    <a:pt x="1911324" y="2541841"/>
                  </a:lnTo>
                  <a:lnTo>
                    <a:pt x="1940572" y="2514422"/>
                  </a:lnTo>
                  <a:lnTo>
                    <a:pt x="1952472" y="2478367"/>
                  </a:lnTo>
                  <a:lnTo>
                    <a:pt x="1952879" y="2468829"/>
                  </a:lnTo>
                  <a:close/>
                </a:path>
                <a:path w="2284729" h="2555240">
                  <a:moveTo>
                    <a:pt x="2284488" y="83591"/>
                  </a:moveTo>
                  <a:lnTo>
                    <a:pt x="2277910" y="51054"/>
                  </a:lnTo>
                  <a:lnTo>
                    <a:pt x="2260003" y="24472"/>
                  </a:lnTo>
                  <a:lnTo>
                    <a:pt x="2233447" y="6565"/>
                  </a:lnTo>
                  <a:lnTo>
                    <a:pt x="2200922" y="0"/>
                  </a:lnTo>
                  <a:lnTo>
                    <a:pt x="1887156" y="0"/>
                  </a:lnTo>
                  <a:lnTo>
                    <a:pt x="1887156" y="1035939"/>
                  </a:lnTo>
                  <a:lnTo>
                    <a:pt x="1885124" y="1059497"/>
                  </a:lnTo>
                  <a:lnTo>
                    <a:pt x="1868868" y="1100836"/>
                  </a:lnTo>
                  <a:lnTo>
                    <a:pt x="1837397" y="1133309"/>
                  </a:lnTo>
                  <a:lnTo>
                    <a:pt x="1797138" y="1150150"/>
                  </a:lnTo>
                  <a:lnTo>
                    <a:pt x="1774113" y="1152258"/>
                  </a:lnTo>
                  <a:lnTo>
                    <a:pt x="1751444" y="1150112"/>
                  </a:lnTo>
                  <a:lnTo>
                    <a:pt x="1711147" y="1133030"/>
                  </a:lnTo>
                  <a:lnTo>
                    <a:pt x="1678813" y="1100137"/>
                  </a:lnTo>
                  <a:lnTo>
                    <a:pt x="1662023" y="1059065"/>
                  </a:lnTo>
                  <a:lnTo>
                    <a:pt x="1659928" y="1035939"/>
                  </a:lnTo>
                  <a:lnTo>
                    <a:pt x="1661985" y="1013320"/>
                  </a:lnTo>
                  <a:lnTo>
                    <a:pt x="1678508" y="973302"/>
                  </a:lnTo>
                  <a:lnTo>
                    <a:pt x="1710461" y="941425"/>
                  </a:lnTo>
                  <a:lnTo>
                    <a:pt x="1751025" y="924890"/>
                  </a:lnTo>
                  <a:lnTo>
                    <a:pt x="1774113" y="922820"/>
                  </a:lnTo>
                  <a:lnTo>
                    <a:pt x="1797138" y="924852"/>
                  </a:lnTo>
                  <a:lnTo>
                    <a:pt x="1837397" y="941120"/>
                  </a:lnTo>
                  <a:lnTo>
                    <a:pt x="1868868" y="972616"/>
                  </a:lnTo>
                  <a:lnTo>
                    <a:pt x="1885124" y="1012888"/>
                  </a:lnTo>
                  <a:lnTo>
                    <a:pt x="1887156" y="1035939"/>
                  </a:lnTo>
                  <a:lnTo>
                    <a:pt x="1887156" y="0"/>
                  </a:lnTo>
                  <a:lnTo>
                    <a:pt x="83553" y="0"/>
                  </a:lnTo>
                  <a:lnTo>
                    <a:pt x="51041" y="6565"/>
                  </a:lnTo>
                  <a:lnTo>
                    <a:pt x="24472" y="24472"/>
                  </a:lnTo>
                  <a:lnTo>
                    <a:pt x="6565" y="51054"/>
                  </a:lnTo>
                  <a:lnTo>
                    <a:pt x="0" y="83591"/>
                  </a:lnTo>
                  <a:lnTo>
                    <a:pt x="0" y="2109266"/>
                  </a:lnTo>
                  <a:lnTo>
                    <a:pt x="1054049" y="2109266"/>
                  </a:lnTo>
                  <a:lnTo>
                    <a:pt x="1054049" y="1241856"/>
                  </a:lnTo>
                  <a:lnTo>
                    <a:pt x="1056297" y="1188072"/>
                  </a:lnTo>
                  <a:lnTo>
                    <a:pt x="1063015" y="1138288"/>
                  </a:lnTo>
                  <a:lnTo>
                    <a:pt x="1074242" y="1092517"/>
                  </a:lnTo>
                  <a:lnTo>
                    <a:pt x="1089939" y="1050759"/>
                  </a:lnTo>
                  <a:lnTo>
                    <a:pt x="1110132" y="1012990"/>
                  </a:lnTo>
                  <a:lnTo>
                    <a:pt x="1134795" y="979233"/>
                  </a:lnTo>
                  <a:lnTo>
                    <a:pt x="1163967" y="949490"/>
                  </a:lnTo>
                  <a:lnTo>
                    <a:pt x="1197648" y="923734"/>
                  </a:lnTo>
                  <a:lnTo>
                    <a:pt x="1235913" y="901928"/>
                  </a:lnTo>
                  <a:lnTo>
                    <a:pt x="1278737" y="884097"/>
                  </a:lnTo>
                  <a:lnTo>
                    <a:pt x="1326146" y="870216"/>
                  </a:lnTo>
                  <a:lnTo>
                    <a:pt x="1378127" y="860310"/>
                  </a:lnTo>
                  <a:lnTo>
                    <a:pt x="1434668" y="854367"/>
                  </a:lnTo>
                  <a:lnTo>
                    <a:pt x="1495793" y="852373"/>
                  </a:lnTo>
                  <a:lnTo>
                    <a:pt x="1608924" y="852373"/>
                  </a:lnTo>
                  <a:lnTo>
                    <a:pt x="1608924" y="1031671"/>
                  </a:lnTo>
                  <a:lnTo>
                    <a:pt x="1500111" y="1031671"/>
                  </a:lnTo>
                  <a:lnTo>
                    <a:pt x="1436890" y="1035342"/>
                  </a:lnTo>
                  <a:lnTo>
                    <a:pt x="1382814" y="1046353"/>
                  </a:lnTo>
                  <a:lnTo>
                    <a:pt x="1337881" y="1064679"/>
                  </a:lnTo>
                  <a:lnTo>
                    <a:pt x="1302092" y="1090333"/>
                  </a:lnTo>
                  <a:lnTo>
                    <a:pt x="1274826" y="1123873"/>
                  </a:lnTo>
                  <a:lnTo>
                    <a:pt x="1255344" y="1165821"/>
                  </a:lnTo>
                  <a:lnTo>
                    <a:pt x="1243647" y="1216190"/>
                  </a:lnTo>
                  <a:lnTo>
                    <a:pt x="1239735" y="1274953"/>
                  </a:lnTo>
                  <a:lnTo>
                    <a:pt x="1239735" y="1333614"/>
                  </a:lnTo>
                  <a:lnTo>
                    <a:pt x="1608924" y="1333614"/>
                  </a:lnTo>
                  <a:lnTo>
                    <a:pt x="1608924" y="1510741"/>
                  </a:lnTo>
                  <a:lnTo>
                    <a:pt x="1239735" y="1510741"/>
                  </a:lnTo>
                  <a:lnTo>
                    <a:pt x="1239735" y="2109266"/>
                  </a:lnTo>
                  <a:lnTo>
                    <a:pt x="1680146" y="2109266"/>
                  </a:lnTo>
                  <a:lnTo>
                    <a:pt x="1680146" y="1333614"/>
                  </a:lnTo>
                  <a:lnTo>
                    <a:pt x="1867954" y="1333614"/>
                  </a:lnTo>
                  <a:lnTo>
                    <a:pt x="1867954" y="2109266"/>
                  </a:lnTo>
                  <a:lnTo>
                    <a:pt x="2284488" y="2109266"/>
                  </a:lnTo>
                  <a:lnTo>
                    <a:pt x="2284488" y="1152258"/>
                  </a:lnTo>
                  <a:lnTo>
                    <a:pt x="2284488" y="922820"/>
                  </a:lnTo>
                  <a:lnTo>
                    <a:pt x="2284488" y="852373"/>
                  </a:lnTo>
                  <a:lnTo>
                    <a:pt x="2284488" y="8359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8" name="object 28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4106833" y="7516375"/>
              <a:ext cx="226286" cy="252788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4373528" y="7524540"/>
              <a:ext cx="121451" cy="244620"/>
            </a:xfrm>
            <a:prstGeom prst="rect">
              <a:avLst/>
            </a:prstGeom>
          </p:spPr>
        </p:pic>
        <p:sp>
          <p:nvSpPr>
            <p:cNvPr id="30" name="object 30"/>
            <p:cNvSpPr/>
            <p:nvPr/>
          </p:nvSpPr>
          <p:spPr>
            <a:xfrm>
              <a:off x="4865149" y="7524540"/>
              <a:ext cx="121920" cy="245110"/>
            </a:xfrm>
            <a:custGeom>
              <a:avLst/>
              <a:gdLst/>
              <a:ahLst/>
              <a:cxnLst/>
              <a:rect l="l" t="t" r="r" b="b"/>
              <a:pathLst>
                <a:path w="121920" h="245109">
                  <a:moveTo>
                    <a:pt x="121095" y="0"/>
                  </a:moveTo>
                  <a:lnTo>
                    <a:pt x="94279" y="0"/>
                  </a:lnTo>
                  <a:lnTo>
                    <a:pt x="69962" y="1414"/>
                  </a:lnTo>
                  <a:lnTo>
                    <a:pt x="31135" y="12757"/>
                  </a:lnTo>
                  <a:lnTo>
                    <a:pt x="1888" y="51175"/>
                  </a:lnTo>
                  <a:lnTo>
                    <a:pt x="0" y="91138"/>
                  </a:lnTo>
                  <a:lnTo>
                    <a:pt x="0" y="244620"/>
                  </a:lnTo>
                  <a:lnTo>
                    <a:pt x="48846" y="244620"/>
                  </a:lnTo>
                  <a:lnTo>
                    <a:pt x="48846" y="98876"/>
                  </a:lnTo>
                  <a:lnTo>
                    <a:pt x="50377" y="74245"/>
                  </a:lnTo>
                  <a:lnTo>
                    <a:pt x="56729" y="58109"/>
                  </a:lnTo>
                  <a:lnTo>
                    <a:pt x="70281" y="48917"/>
                  </a:lnTo>
                  <a:lnTo>
                    <a:pt x="93410" y="45119"/>
                  </a:lnTo>
                  <a:lnTo>
                    <a:pt x="121451" y="44134"/>
                  </a:lnTo>
                  <a:lnTo>
                    <a:pt x="12109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1" name="object 31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4610285" y="7516362"/>
              <a:ext cx="226317" cy="252829"/>
            </a:xfrm>
            <a:prstGeom prst="rect">
              <a:avLst/>
            </a:prstGeom>
          </p:spPr>
        </p:pic>
        <p:sp>
          <p:nvSpPr>
            <p:cNvPr id="32" name="object 32"/>
            <p:cNvSpPr/>
            <p:nvPr/>
          </p:nvSpPr>
          <p:spPr>
            <a:xfrm>
              <a:off x="3577564" y="7372736"/>
              <a:ext cx="518795" cy="396875"/>
            </a:xfrm>
            <a:custGeom>
              <a:avLst/>
              <a:gdLst/>
              <a:ahLst/>
              <a:cxnLst/>
              <a:rect l="l" t="t" r="r" b="b"/>
              <a:pathLst>
                <a:path w="518795" h="396875">
                  <a:moveTo>
                    <a:pt x="55664" y="151777"/>
                  </a:moveTo>
                  <a:lnTo>
                    <a:pt x="5511" y="151777"/>
                  </a:lnTo>
                  <a:lnTo>
                    <a:pt x="5511" y="396430"/>
                  </a:lnTo>
                  <a:lnTo>
                    <a:pt x="55664" y="396430"/>
                  </a:lnTo>
                  <a:lnTo>
                    <a:pt x="55664" y="151777"/>
                  </a:lnTo>
                  <a:close/>
                </a:path>
                <a:path w="518795" h="396875">
                  <a:moveTo>
                    <a:pt x="61137" y="54660"/>
                  </a:moveTo>
                  <a:lnTo>
                    <a:pt x="58204" y="47472"/>
                  </a:lnTo>
                  <a:lnTo>
                    <a:pt x="46532" y="35826"/>
                  </a:lnTo>
                  <a:lnTo>
                    <a:pt x="39306" y="32867"/>
                  </a:lnTo>
                  <a:lnTo>
                    <a:pt x="22110" y="32867"/>
                  </a:lnTo>
                  <a:lnTo>
                    <a:pt x="14846" y="35852"/>
                  </a:lnTo>
                  <a:lnTo>
                    <a:pt x="2997" y="47713"/>
                  </a:lnTo>
                  <a:lnTo>
                    <a:pt x="0" y="54864"/>
                  </a:lnTo>
                  <a:lnTo>
                    <a:pt x="0" y="71907"/>
                  </a:lnTo>
                  <a:lnTo>
                    <a:pt x="3022" y="79248"/>
                  </a:lnTo>
                  <a:lnTo>
                    <a:pt x="15074" y="91503"/>
                  </a:lnTo>
                  <a:lnTo>
                    <a:pt x="22301" y="94551"/>
                  </a:lnTo>
                  <a:lnTo>
                    <a:pt x="39306" y="94551"/>
                  </a:lnTo>
                  <a:lnTo>
                    <a:pt x="46532" y="91567"/>
                  </a:lnTo>
                  <a:lnTo>
                    <a:pt x="52387" y="85534"/>
                  </a:lnTo>
                  <a:lnTo>
                    <a:pt x="58204" y="79476"/>
                  </a:lnTo>
                  <a:lnTo>
                    <a:pt x="61137" y="72097"/>
                  </a:lnTo>
                  <a:lnTo>
                    <a:pt x="61137" y="54660"/>
                  </a:lnTo>
                  <a:close/>
                </a:path>
                <a:path w="518795" h="396875">
                  <a:moveTo>
                    <a:pt x="518566" y="348996"/>
                  </a:moveTo>
                  <a:lnTo>
                    <a:pt x="500976" y="348996"/>
                  </a:lnTo>
                  <a:lnTo>
                    <a:pt x="480987" y="347878"/>
                  </a:lnTo>
                  <a:lnTo>
                    <a:pt x="438505" y="330466"/>
                  </a:lnTo>
                  <a:lnTo>
                    <a:pt x="418503" y="282854"/>
                  </a:lnTo>
                  <a:lnTo>
                    <a:pt x="417220" y="263169"/>
                  </a:lnTo>
                  <a:lnTo>
                    <a:pt x="417220" y="195160"/>
                  </a:lnTo>
                  <a:lnTo>
                    <a:pt x="482320" y="195160"/>
                  </a:lnTo>
                  <a:lnTo>
                    <a:pt x="482320" y="148348"/>
                  </a:lnTo>
                  <a:lnTo>
                    <a:pt x="417220" y="148348"/>
                  </a:lnTo>
                  <a:lnTo>
                    <a:pt x="417220" y="0"/>
                  </a:lnTo>
                  <a:lnTo>
                    <a:pt x="369354" y="0"/>
                  </a:lnTo>
                  <a:lnTo>
                    <a:pt x="369354" y="148348"/>
                  </a:lnTo>
                  <a:lnTo>
                    <a:pt x="296748" y="148348"/>
                  </a:lnTo>
                  <a:lnTo>
                    <a:pt x="296748" y="195160"/>
                  </a:lnTo>
                  <a:lnTo>
                    <a:pt x="369354" y="195160"/>
                  </a:lnTo>
                  <a:lnTo>
                    <a:pt x="369354" y="273608"/>
                  </a:lnTo>
                  <a:lnTo>
                    <a:pt x="371525" y="302463"/>
                  </a:lnTo>
                  <a:lnTo>
                    <a:pt x="388848" y="348576"/>
                  </a:lnTo>
                  <a:lnTo>
                    <a:pt x="422135" y="379222"/>
                  </a:lnTo>
                  <a:lnTo>
                    <a:pt x="468223" y="394550"/>
                  </a:lnTo>
                  <a:lnTo>
                    <a:pt x="499592" y="396468"/>
                  </a:lnTo>
                  <a:lnTo>
                    <a:pt x="518566" y="396468"/>
                  </a:lnTo>
                  <a:lnTo>
                    <a:pt x="518566" y="34899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3" name="object 33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3676985" y="7520435"/>
              <a:ext cx="186622" cy="248746"/>
            </a:xfrm>
            <a:prstGeom prst="rect">
              <a:avLst/>
            </a:prstGeom>
          </p:spPr>
        </p:pic>
        <p:sp>
          <p:nvSpPr>
            <p:cNvPr id="34" name="object 34"/>
            <p:cNvSpPr/>
            <p:nvPr/>
          </p:nvSpPr>
          <p:spPr>
            <a:xfrm>
              <a:off x="4522533" y="7405604"/>
              <a:ext cx="61594" cy="363855"/>
            </a:xfrm>
            <a:custGeom>
              <a:avLst/>
              <a:gdLst/>
              <a:ahLst/>
              <a:cxnLst/>
              <a:rect l="l" t="t" r="r" b="b"/>
              <a:pathLst>
                <a:path w="61595" h="363854">
                  <a:moveTo>
                    <a:pt x="55651" y="118910"/>
                  </a:moveTo>
                  <a:lnTo>
                    <a:pt x="5511" y="118910"/>
                  </a:lnTo>
                  <a:lnTo>
                    <a:pt x="5511" y="363562"/>
                  </a:lnTo>
                  <a:lnTo>
                    <a:pt x="55651" y="363562"/>
                  </a:lnTo>
                  <a:lnTo>
                    <a:pt x="55651" y="118910"/>
                  </a:lnTo>
                  <a:close/>
                </a:path>
                <a:path w="61595" h="363854">
                  <a:moveTo>
                    <a:pt x="61137" y="21793"/>
                  </a:moveTo>
                  <a:lnTo>
                    <a:pt x="58191" y="14605"/>
                  </a:lnTo>
                  <a:lnTo>
                    <a:pt x="46532" y="2959"/>
                  </a:lnTo>
                  <a:lnTo>
                    <a:pt x="39306" y="0"/>
                  </a:lnTo>
                  <a:lnTo>
                    <a:pt x="22110" y="0"/>
                  </a:lnTo>
                  <a:lnTo>
                    <a:pt x="14846" y="2984"/>
                  </a:lnTo>
                  <a:lnTo>
                    <a:pt x="2997" y="14846"/>
                  </a:lnTo>
                  <a:lnTo>
                    <a:pt x="0" y="21996"/>
                  </a:lnTo>
                  <a:lnTo>
                    <a:pt x="0" y="39039"/>
                  </a:lnTo>
                  <a:lnTo>
                    <a:pt x="3022" y="46380"/>
                  </a:lnTo>
                  <a:lnTo>
                    <a:pt x="15074" y="58635"/>
                  </a:lnTo>
                  <a:lnTo>
                    <a:pt x="22313" y="61683"/>
                  </a:lnTo>
                  <a:lnTo>
                    <a:pt x="39306" y="61683"/>
                  </a:lnTo>
                  <a:lnTo>
                    <a:pt x="46532" y="58699"/>
                  </a:lnTo>
                  <a:lnTo>
                    <a:pt x="52387" y="52666"/>
                  </a:lnTo>
                  <a:lnTo>
                    <a:pt x="58191" y="46609"/>
                  </a:lnTo>
                  <a:lnTo>
                    <a:pt x="61137" y="39230"/>
                  </a:lnTo>
                  <a:lnTo>
                    <a:pt x="61137" y="2179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5" name="object 35"/>
          <p:cNvSpPr txBox="1"/>
          <p:nvPr/>
        </p:nvSpPr>
        <p:spPr>
          <a:xfrm>
            <a:off x="3060767" y="8301263"/>
            <a:ext cx="2894965" cy="103060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35890" marR="5080" indent="-123825">
              <a:lnSpc>
                <a:spcPct val="112700"/>
              </a:lnSpc>
              <a:spcBef>
                <a:spcPts val="95"/>
              </a:spcBef>
            </a:pPr>
            <a:r>
              <a:rPr sz="1950" b="0" dirty="0">
                <a:solidFill>
                  <a:srgbClr val="FFFFFF"/>
                </a:solidFill>
                <a:latin typeface="Gotham Book"/>
                <a:cs typeface="Gotham Book"/>
              </a:rPr>
              <a:t>Interior</a:t>
            </a:r>
            <a:r>
              <a:rPr sz="1950" b="0" spc="-60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1950" b="0" dirty="0">
                <a:solidFill>
                  <a:srgbClr val="FFFFFF"/>
                </a:solidFill>
                <a:latin typeface="Gotham Book"/>
                <a:cs typeface="Gotham Book"/>
              </a:rPr>
              <a:t>décor</a:t>
            </a:r>
            <a:r>
              <a:rPr sz="1950" b="0" spc="-55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1950" b="0" spc="-10" dirty="0">
                <a:solidFill>
                  <a:srgbClr val="FFFFFF"/>
                </a:solidFill>
                <a:latin typeface="Gotham Book"/>
                <a:cs typeface="Gotham Book"/>
              </a:rPr>
              <a:t>products </a:t>
            </a:r>
            <a:r>
              <a:rPr sz="1950" b="0" dirty="0">
                <a:solidFill>
                  <a:srgbClr val="FFFFFF"/>
                </a:solidFill>
                <a:latin typeface="Gotham Book"/>
                <a:cs typeface="Gotham Book"/>
              </a:rPr>
              <a:t>and</a:t>
            </a:r>
            <a:r>
              <a:rPr sz="1950" b="0" spc="-25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1950" b="0" dirty="0">
                <a:solidFill>
                  <a:srgbClr val="FFFFFF"/>
                </a:solidFill>
                <a:latin typeface="Gotham Book"/>
                <a:cs typeface="Gotham Book"/>
              </a:rPr>
              <a:t>custom</a:t>
            </a:r>
            <a:r>
              <a:rPr sz="1950" b="0" spc="-25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1950" b="0" spc="-10" dirty="0">
                <a:solidFill>
                  <a:srgbClr val="FFFFFF"/>
                </a:solidFill>
                <a:latin typeface="Gotham Book"/>
                <a:cs typeface="Gotham Book"/>
              </a:rPr>
              <a:t>solutions </a:t>
            </a:r>
            <a:r>
              <a:rPr sz="1950" b="0" dirty="0">
                <a:solidFill>
                  <a:srgbClr val="FFFFFF"/>
                </a:solidFill>
                <a:latin typeface="Gotham Book"/>
                <a:cs typeface="Gotham Book"/>
              </a:rPr>
              <a:t>for</a:t>
            </a:r>
            <a:r>
              <a:rPr sz="1950" b="0" spc="-5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1950" b="0" dirty="0">
                <a:solidFill>
                  <a:srgbClr val="FFFFFF"/>
                </a:solidFill>
                <a:latin typeface="Gotham Book"/>
                <a:cs typeface="Gotham Book"/>
              </a:rPr>
              <a:t>the A&amp;D</a:t>
            </a:r>
            <a:r>
              <a:rPr sz="1950" b="0" spc="-5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1950" b="0" spc="-10" dirty="0">
                <a:solidFill>
                  <a:srgbClr val="FFFFFF"/>
                </a:solidFill>
                <a:latin typeface="Gotham Book"/>
                <a:cs typeface="Gotham Book"/>
              </a:rPr>
              <a:t>industry.</a:t>
            </a:r>
            <a:endParaRPr sz="1950">
              <a:latin typeface="Gotham Book"/>
              <a:cs typeface="Gotham Book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8394888" y="8301011"/>
            <a:ext cx="3314700" cy="103060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065" marR="5080" algn="ctr">
              <a:lnSpc>
                <a:spcPct val="112700"/>
              </a:lnSpc>
              <a:spcBef>
                <a:spcPts val="95"/>
              </a:spcBef>
            </a:pPr>
            <a:r>
              <a:rPr sz="1950" b="0" dirty="0">
                <a:solidFill>
                  <a:srgbClr val="FFFFFF"/>
                </a:solidFill>
                <a:latin typeface="Gotham Book"/>
                <a:cs typeface="Gotham Book"/>
              </a:rPr>
              <a:t>Custom</a:t>
            </a:r>
            <a:r>
              <a:rPr sz="1950" b="0" spc="-40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1950" b="0" dirty="0">
                <a:solidFill>
                  <a:srgbClr val="FFFFFF"/>
                </a:solidFill>
                <a:latin typeface="Gotham Book"/>
                <a:cs typeface="Gotham Book"/>
              </a:rPr>
              <a:t>fabric</a:t>
            </a:r>
            <a:r>
              <a:rPr sz="1950" b="0" spc="-35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1950" b="0" spc="-10" dirty="0">
                <a:solidFill>
                  <a:srgbClr val="FFFFFF"/>
                </a:solidFill>
                <a:latin typeface="Gotham Book"/>
                <a:cs typeface="Gotham Book"/>
              </a:rPr>
              <a:t>architecture </a:t>
            </a:r>
            <a:r>
              <a:rPr sz="1950" b="0" dirty="0">
                <a:solidFill>
                  <a:srgbClr val="FFFFFF"/>
                </a:solidFill>
                <a:latin typeface="Gotham Book"/>
                <a:cs typeface="Gotham Book"/>
              </a:rPr>
              <a:t>and</a:t>
            </a:r>
            <a:r>
              <a:rPr sz="1950" b="0" spc="-60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1950" b="0" dirty="0">
                <a:solidFill>
                  <a:srgbClr val="FFFFFF"/>
                </a:solidFill>
                <a:latin typeface="Gotham Book"/>
                <a:cs typeface="Gotham Book"/>
              </a:rPr>
              <a:t>material</a:t>
            </a:r>
            <a:r>
              <a:rPr sz="1950" b="0" spc="-60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1950" b="0" dirty="0">
                <a:solidFill>
                  <a:srgbClr val="FFFFFF"/>
                </a:solidFill>
                <a:latin typeface="Gotham Book"/>
                <a:cs typeface="Gotham Book"/>
              </a:rPr>
              <a:t>solutions</a:t>
            </a:r>
            <a:r>
              <a:rPr sz="1950" b="0" spc="-60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1950" b="0" spc="-25" dirty="0">
                <a:solidFill>
                  <a:srgbClr val="FFFFFF"/>
                </a:solidFill>
                <a:latin typeface="Gotham Book"/>
                <a:cs typeface="Gotham Book"/>
              </a:rPr>
              <a:t>for </a:t>
            </a:r>
            <a:r>
              <a:rPr sz="1950" b="0" dirty="0">
                <a:solidFill>
                  <a:srgbClr val="FFFFFF"/>
                </a:solidFill>
                <a:latin typeface="Gotham Book"/>
                <a:cs typeface="Gotham Book"/>
              </a:rPr>
              <a:t>trade</a:t>
            </a:r>
            <a:r>
              <a:rPr sz="1950" b="0" spc="-30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1950" b="0" dirty="0">
                <a:solidFill>
                  <a:srgbClr val="FFFFFF"/>
                </a:solidFill>
                <a:latin typeface="Gotham Book"/>
                <a:cs typeface="Gotham Book"/>
              </a:rPr>
              <a:t>shows</a:t>
            </a:r>
            <a:r>
              <a:rPr sz="1950" b="0" spc="-25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1950" b="0" dirty="0">
                <a:solidFill>
                  <a:srgbClr val="FFFFFF"/>
                </a:solidFill>
                <a:latin typeface="Gotham Book"/>
                <a:cs typeface="Gotham Book"/>
              </a:rPr>
              <a:t>and</a:t>
            </a:r>
            <a:r>
              <a:rPr sz="1950" b="0" spc="-30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1950" b="0" spc="-10" dirty="0">
                <a:solidFill>
                  <a:srgbClr val="FFFFFF"/>
                </a:solidFill>
                <a:latin typeface="Gotham Book"/>
                <a:cs typeface="Gotham Book"/>
              </a:rPr>
              <a:t>events.</a:t>
            </a:r>
            <a:endParaRPr sz="1950">
              <a:latin typeface="Gotham Book"/>
              <a:cs typeface="Gotham Book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13986592" y="8300761"/>
            <a:ext cx="3216910" cy="103060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ctr">
              <a:lnSpc>
                <a:spcPct val="112700"/>
              </a:lnSpc>
              <a:spcBef>
                <a:spcPts val="95"/>
              </a:spcBef>
            </a:pPr>
            <a:r>
              <a:rPr sz="1950" b="0" dirty="0">
                <a:solidFill>
                  <a:srgbClr val="FFFFFF"/>
                </a:solidFill>
                <a:latin typeface="Gotham Book"/>
                <a:cs typeface="Gotham Book"/>
              </a:rPr>
              <a:t>Custom</a:t>
            </a:r>
            <a:r>
              <a:rPr sz="1950" b="0" spc="-80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1950" b="0" dirty="0">
                <a:solidFill>
                  <a:srgbClr val="FFFFFF"/>
                </a:solidFill>
                <a:latin typeface="Gotham Book"/>
                <a:cs typeface="Gotham Book"/>
              </a:rPr>
              <a:t>material</a:t>
            </a:r>
            <a:r>
              <a:rPr sz="1950" b="0" spc="-75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1950" b="0" spc="-10" dirty="0">
                <a:solidFill>
                  <a:srgbClr val="FFFFFF"/>
                </a:solidFill>
                <a:latin typeface="Gotham Book"/>
                <a:cs typeface="Gotham Book"/>
              </a:rPr>
              <a:t>solutions </a:t>
            </a:r>
            <a:r>
              <a:rPr sz="1950" b="0" dirty="0">
                <a:solidFill>
                  <a:srgbClr val="FFFFFF"/>
                </a:solidFill>
                <a:latin typeface="Gotham Book"/>
                <a:cs typeface="Gotham Book"/>
              </a:rPr>
              <a:t>that</a:t>
            </a:r>
            <a:r>
              <a:rPr sz="1950" b="0" spc="-10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1950" b="0" dirty="0">
                <a:solidFill>
                  <a:srgbClr val="FFFFFF"/>
                </a:solidFill>
                <a:latin typeface="Gotham Book"/>
                <a:cs typeface="Gotham Book"/>
              </a:rPr>
              <a:t>support</a:t>
            </a:r>
            <a:r>
              <a:rPr sz="1950" b="0" spc="-10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1950" b="0" dirty="0">
                <a:solidFill>
                  <a:srgbClr val="FFFFFF"/>
                </a:solidFill>
                <a:latin typeface="Gotham Book"/>
                <a:cs typeface="Gotham Book"/>
              </a:rPr>
              <a:t>the</a:t>
            </a:r>
            <a:r>
              <a:rPr sz="1950" b="0" spc="-5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1950" b="0" spc="-10" dirty="0">
                <a:solidFill>
                  <a:srgbClr val="FFFFFF"/>
                </a:solidFill>
                <a:latin typeface="Gotham Book"/>
                <a:cs typeface="Gotham Book"/>
              </a:rPr>
              <a:t>brand </a:t>
            </a:r>
            <a:r>
              <a:rPr sz="1950" b="0" dirty="0">
                <a:solidFill>
                  <a:srgbClr val="FFFFFF"/>
                </a:solidFill>
                <a:latin typeface="Gotham Book"/>
                <a:cs typeface="Gotham Book"/>
              </a:rPr>
              <a:t>story</a:t>
            </a:r>
            <a:r>
              <a:rPr sz="1950" b="0" spc="-25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1950" b="0" dirty="0">
                <a:solidFill>
                  <a:srgbClr val="FFFFFF"/>
                </a:solidFill>
                <a:latin typeface="Gotham Book"/>
                <a:cs typeface="Gotham Book"/>
              </a:rPr>
              <a:t>in</a:t>
            </a:r>
            <a:r>
              <a:rPr sz="1950" b="0" spc="-20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1950" b="0" dirty="0">
                <a:solidFill>
                  <a:srgbClr val="FFFFFF"/>
                </a:solidFill>
                <a:latin typeface="Gotham Book"/>
                <a:cs typeface="Gotham Book"/>
              </a:rPr>
              <a:t>a</a:t>
            </a:r>
            <a:r>
              <a:rPr sz="1950" b="0" spc="-20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1950" b="0" dirty="0">
                <a:solidFill>
                  <a:srgbClr val="FFFFFF"/>
                </a:solidFill>
                <a:latin typeface="Gotham Book"/>
                <a:cs typeface="Gotham Book"/>
              </a:rPr>
              <a:t>retail</a:t>
            </a:r>
            <a:r>
              <a:rPr sz="1950" b="0" spc="-20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1950" b="0" spc="-10" dirty="0">
                <a:solidFill>
                  <a:srgbClr val="FFFFFF"/>
                </a:solidFill>
                <a:latin typeface="Gotham Book"/>
                <a:cs typeface="Gotham Book"/>
              </a:rPr>
              <a:t>space.</a:t>
            </a:r>
            <a:endParaRPr sz="1950">
              <a:latin typeface="Gotham Book"/>
              <a:cs typeface="Gotham Book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235" y="5245"/>
            <a:ext cx="20093940" cy="11298555"/>
          </a:xfrm>
          <a:custGeom>
            <a:avLst/>
            <a:gdLst/>
            <a:ahLst/>
            <a:cxnLst/>
            <a:rect l="l" t="t" r="r" b="b"/>
            <a:pathLst>
              <a:path w="20093940" h="11298555">
                <a:moveTo>
                  <a:pt x="20093629" y="0"/>
                </a:moveTo>
                <a:lnTo>
                  <a:pt x="0" y="0"/>
                </a:lnTo>
                <a:lnTo>
                  <a:pt x="0" y="11298074"/>
                </a:lnTo>
                <a:lnTo>
                  <a:pt x="20093629" y="11298074"/>
                </a:lnTo>
                <a:lnTo>
                  <a:pt x="2009362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0" y="5245"/>
            <a:ext cx="20104100" cy="11303635"/>
            <a:chOff x="0" y="5245"/>
            <a:chExt cx="20104100" cy="1130363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235" y="5245"/>
              <a:ext cx="20093629" cy="11298074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0" y="6125468"/>
              <a:ext cx="20104100" cy="5183505"/>
            </a:xfrm>
            <a:custGeom>
              <a:avLst/>
              <a:gdLst/>
              <a:ahLst/>
              <a:cxnLst/>
              <a:rect l="l" t="t" r="r" b="b"/>
              <a:pathLst>
                <a:path w="20104100" h="5183505">
                  <a:moveTo>
                    <a:pt x="20104099" y="0"/>
                  </a:moveTo>
                  <a:lnTo>
                    <a:pt x="0" y="0"/>
                  </a:lnTo>
                  <a:lnTo>
                    <a:pt x="0" y="5183088"/>
                  </a:lnTo>
                  <a:lnTo>
                    <a:pt x="20104099" y="5183088"/>
                  </a:lnTo>
                  <a:lnTo>
                    <a:pt x="2010409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8841902" y="9323885"/>
              <a:ext cx="151230" cy="74730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16974351" y="7710722"/>
              <a:ext cx="1827530" cy="2043430"/>
            </a:xfrm>
            <a:custGeom>
              <a:avLst/>
              <a:gdLst/>
              <a:ahLst/>
              <a:cxnLst/>
              <a:rect l="l" t="t" r="r" b="b"/>
              <a:pathLst>
                <a:path w="1827530" h="2043429">
                  <a:moveTo>
                    <a:pt x="1561782" y="1974392"/>
                  </a:moveTo>
                  <a:lnTo>
                    <a:pt x="1546987" y="1933270"/>
                  </a:lnTo>
                  <a:lnTo>
                    <a:pt x="1508048" y="1910207"/>
                  </a:lnTo>
                  <a:lnTo>
                    <a:pt x="1500390" y="1908949"/>
                  </a:lnTo>
                  <a:lnTo>
                    <a:pt x="1493189" y="1906816"/>
                  </a:lnTo>
                  <a:lnTo>
                    <a:pt x="1469504" y="1901037"/>
                  </a:lnTo>
                  <a:lnTo>
                    <a:pt x="1459750" y="1898116"/>
                  </a:lnTo>
                  <a:lnTo>
                    <a:pt x="1455000" y="1895538"/>
                  </a:lnTo>
                  <a:lnTo>
                    <a:pt x="1453311" y="1891106"/>
                  </a:lnTo>
                  <a:lnTo>
                    <a:pt x="1453413" y="1884514"/>
                  </a:lnTo>
                  <a:lnTo>
                    <a:pt x="1457579" y="1879257"/>
                  </a:lnTo>
                  <a:lnTo>
                    <a:pt x="1463357" y="1875650"/>
                  </a:lnTo>
                  <a:lnTo>
                    <a:pt x="1468323" y="1874037"/>
                  </a:lnTo>
                  <a:lnTo>
                    <a:pt x="1481239" y="1873516"/>
                  </a:lnTo>
                  <a:lnTo>
                    <a:pt x="1497114" y="1875358"/>
                  </a:lnTo>
                  <a:lnTo>
                    <a:pt x="1514957" y="1880006"/>
                  </a:lnTo>
                  <a:lnTo>
                    <a:pt x="1533804" y="1887931"/>
                  </a:lnTo>
                  <a:lnTo>
                    <a:pt x="1533804" y="1853336"/>
                  </a:lnTo>
                  <a:lnTo>
                    <a:pt x="1512722" y="1847024"/>
                  </a:lnTo>
                  <a:lnTo>
                    <a:pt x="1496555" y="1843290"/>
                  </a:lnTo>
                  <a:lnTo>
                    <a:pt x="1483995" y="1841601"/>
                  </a:lnTo>
                  <a:lnTo>
                    <a:pt x="1473720" y="1841436"/>
                  </a:lnTo>
                  <a:lnTo>
                    <a:pt x="1469491" y="1841627"/>
                  </a:lnTo>
                  <a:lnTo>
                    <a:pt x="1432306" y="1856587"/>
                  </a:lnTo>
                  <a:lnTo>
                    <a:pt x="1417523" y="1883829"/>
                  </a:lnTo>
                  <a:lnTo>
                    <a:pt x="1417675" y="1900186"/>
                  </a:lnTo>
                  <a:lnTo>
                    <a:pt x="1452118" y="1931403"/>
                  </a:lnTo>
                  <a:lnTo>
                    <a:pt x="1485684" y="1938997"/>
                  </a:lnTo>
                  <a:lnTo>
                    <a:pt x="1498219" y="1942312"/>
                  </a:lnTo>
                  <a:lnTo>
                    <a:pt x="1527009" y="1967699"/>
                  </a:lnTo>
                  <a:lnTo>
                    <a:pt x="1528114" y="1975777"/>
                  </a:lnTo>
                  <a:lnTo>
                    <a:pt x="1527784" y="1981479"/>
                  </a:lnTo>
                  <a:lnTo>
                    <a:pt x="1493443" y="2009584"/>
                  </a:lnTo>
                  <a:lnTo>
                    <a:pt x="1482229" y="2009813"/>
                  </a:lnTo>
                  <a:lnTo>
                    <a:pt x="1473390" y="2008962"/>
                  </a:lnTo>
                  <a:lnTo>
                    <a:pt x="1439862" y="1983270"/>
                  </a:lnTo>
                  <a:lnTo>
                    <a:pt x="1433779" y="1964563"/>
                  </a:lnTo>
                  <a:lnTo>
                    <a:pt x="1411236" y="1968068"/>
                  </a:lnTo>
                  <a:lnTo>
                    <a:pt x="1402727" y="1969249"/>
                  </a:lnTo>
                  <a:lnTo>
                    <a:pt x="1404874" y="1980806"/>
                  </a:lnTo>
                  <a:lnTo>
                    <a:pt x="1408379" y="1991982"/>
                  </a:lnTo>
                  <a:lnTo>
                    <a:pt x="1430299" y="2024951"/>
                  </a:lnTo>
                  <a:lnTo>
                    <a:pt x="1467891" y="2041347"/>
                  </a:lnTo>
                  <a:lnTo>
                    <a:pt x="1488605" y="2043010"/>
                  </a:lnTo>
                  <a:lnTo>
                    <a:pt x="1498968" y="2042210"/>
                  </a:lnTo>
                  <a:lnTo>
                    <a:pt x="1537258" y="2026894"/>
                  </a:lnTo>
                  <a:lnTo>
                    <a:pt x="1560334" y="1989734"/>
                  </a:lnTo>
                  <a:lnTo>
                    <a:pt x="1561452" y="1982012"/>
                  </a:lnTo>
                  <a:lnTo>
                    <a:pt x="1561782" y="1974392"/>
                  </a:lnTo>
                  <a:close/>
                </a:path>
                <a:path w="1827530" h="2043429">
                  <a:moveTo>
                    <a:pt x="1826971" y="66852"/>
                  </a:moveTo>
                  <a:lnTo>
                    <a:pt x="1821713" y="40830"/>
                  </a:lnTo>
                  <a:lnTo>
                    <a:pt x="1807400" y="19570"/>
                  </a:lnTo>
                  <a:lnTo>
                    <a:pt x="1786153" y="5245"/>
                  </a:lnTo>
                  <a:lnTo>
                    <a:pt x="1760143" y="0"/>
                  </a:lnTo>
                  <a:lnTo>
                    <a:pt x="1509204" y="0"/>
                  </a:lnTo>
                  <a:lnTo>
                    <a:pt x="1509204" y="828471"/>
                  </a:lnTo>
                  <a:lnTo>
                    <a:pt x="1507578" y="847305"/>
                  </a:lnTo>
                  <a:lnTo>
                    <a:pt x="1483207" y="894575"/>
                  </a:lnTo>
                  <a:lnTo>
                    <a:pt x="1437220" y="919797"/>
                  </a:lnTo>
                  <a:lnTo>
                    <a:pt x="1418805" y="921486"/>
                  </a:lnTo>
                  <a:lnTo>
                    <a:pt x="1400683" y="919772"/>
                  </a:lnTo>
                  <a:lnTo>
                    <a:pt x="1354340" y="894168"/>
                  </a:lnTo>
                  <a:lnTo>
                    <a:pt x="1329169" y="846963"/>
                  </a:lnTo>
                  <a:lnTo>
                    <a:pt x="1327492" y="828471"/>
                  </a:lnTo>
                  <a:lnTo>
                    <a:pt x="1329131" y="810374"/>
                  </a:lnTo>
                  <a:lnTo>
                    <a:pt x="1353921" y="764438"/>
                  </a:lnTo>
                  <a:lnTo>
                    <a:pt x="1400340" y="739660"/>
                  </a:lnTo>
                  <a:lnTo>
                    <a:pt x="1418805" y="738009"/>
                  </a:lnTo>
                  <a:lnTo>
                    <a:pt x="1437220" y="739635"/>
                  </a:lnTo>
                  <a:lnTo>
                    <a:pt x="1483207" y="764032"/>
                  </a:lnTo>
                  <a:lnTo>
                    <a:pt x="1507578" y="810031"/>
                  </a:lnTo>
                  <a:lnTo>
                    <a:pt x="1509204" y="828471"/>
                  </a:lnTo>
                  <a:lnTo>
                    <a:pt x="1509204" y="0"/>
                  </a:lnTo>
                  <a:lnTo>
                    <a:pt x="66827" y="0"/>
                  </a:lnTo>
                  <a:lnTo>
                    <a:pt x="40817" y="5245"/>
                  </a:lnTo>
                  <a:lnTo>
                    <a:pt x="19570" y="19570"/>
                  </a:lnTo>
                  <a:lnTo>
                    <a:pt x="5257" y="40830"/>
                  </a:lnTo>
                  <a:lnTo>
                    <a:pt x="0" y="66852"/>
                  </a:lnTo>
                  <a:lnTo>
                    <a:pt x="0" y="1686839"/>
                  </a:lnTo>
                  <a:lnTo>
                    <a:pt x="842962" y="1686839"/>
                  </a:lnTo>
                  <a:lnTo>
                    <a:pt x="842962" y="993152"/>
                  </a:lnTo>
                  <a:lnTo>
                    <a:pt x="846467" y="933831"/>
                  </a:lnTo>
                  <a:lnTo>
                    <a:pt x="857021" y="880783"/>
                  </a:lnTo>
                  <a:lnTo>
                    <a:pt x="874598" y="834021"/>
                  </a:lnTo>
                  <a:lnTo>
                    <a:pt x="899210" y="793534"/>
                  </a:lnTo>
                  <a:lnTo>
                    <a:pt x="930846" y="759320"/>
                  </a:lnTo>
                  <a:lnTo>
                    <a:pt x="962634" y="735596"/>
                  </a:lnTo>
                  <a:lnTo>
                    <a:pt x="999401" y="716191"/>
                  </a:lnTo>
                  <a:lnTo>
                    <a:pt x="1041146" y="701090"/>
                  </a:lnTo>
                  <a:lnTo>
                    <a:pt x="1087856" y="690308"/>
                  </a:lnTo>
                  <a:lnTo>
                    <a:pt x="1139558" y="683831"/>
                  </a:lnTo>
                  <a:lnTo>
                    <a:pt x="1196225" y="681672"/>
                  </a:lnTo>
                  <a:lnTo>
                    <a:pt x="1286687" y="681672"/>
                  </a:lnTo>
                  <a:lnTo>
                    <a:pt x="1286687" y="825042"/>
                  </a:lnTo>
                  <a:lnTo>
                    <a:pt x="1199680" y="825042"/>
                  </a:lnTo>
                  <a:lnTo>
                    <a:pt x="1149121" y="827989"/>
                  </a:lnTo>
                  <a:lnTo>
                    <a:pt x="1105877" y="836790"/>
                  </a:lnTo>
                  <a:lnTo>
                    <a:pt x="1069936" y="851458"/>
                  </a:lnTo>
                  <a:lnTo>
                    <a:pt x="1019505" y="898791"/>
                  </a:lnTo>
                  <a:lnTo>
                    <a:pt x="994575" y="972616"/>
                  </a:lnTo>
                  <a:lnTo>
                    <a:pt x="991450" y="1019619"/>
                  </a:lnTo>
                  <a:lnTo>
                    <a:pt x="991450" y="1066533"/>
                  </a:lnTo>
                  <a:lnTo>
                    <a:pt x="1286687" y="1066533"/>
                  </a:lnTo>
                  <a:lnTo>
                    <a:pt x="1286687" y="1208189"/>
                  </a:lnTo>
                  <a:lnTo>
                    <a:pt x="991450" y="1208189"/>
                  </a:lnTo>
                  <a:lnTo>
                    <a:pt x="991450" y="1686839"/>
                  </a:lnTo>
                  <a:lnTo>
                    <a:pt x="1343660" y="1686839"/>
                  </a:lnTo>
                  <a:lnTo>
                    <a:pt x="1343660" y="1066533"/>
                  </a:lnTo>
                  <a:lnTo>
                    <a:pt x="1493862" y="1066533"/>
                  </a:lnTo>
                  <a:lnTo>
                    <a:pt x="1493862" y="1686839"/>
                  </a:lnTo>
                  <a:lnTo>
                    <a:pt x="1826971" y="1686839"/>
                  </a:lnTo>
                  <a:lnTo>
                    <a:pt x="1826971" y="921486"/>
                  </a:lnTo>
                  <a:lnTo>
                    <a:pt x="1826971" y="738009"/>
                  </a:lnTo>
                  <a:lnTo>
                    <a:pt x="1826971" y="681672"/>
                  </a:lnTo>
                  <a:lnTo>
                    <a:pt x="1826971" y="6685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7662804" y="9551588"/>
              <a:ext cx="180968" cy="202161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7876094" y="9558114"/>
              <a:ext cx="97127" cy="195638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18269256" y="9558114"/>
              <a:ext cx="97155" cy="196215"/>
            </a:xfrm>
            <a:custGeom>
              <a:avLst/>
              <a:gdLst/>
              <a:ahLst/>
              <a:cxnLst/>
              <a:rect l="l" t="t" r="r" b="b"/>
              <a:pathLst>
                <a:path w="97155" h="196215">
                  <a:moveTo>
                    <a:pt x="96845" y="0"/>
                  </a:moveTo>
                  <a:lnTo>
                    <a:pt x="75400" y="0"/>
                  </a:lnTo>
                  <a:lnTo>
                    <a:pt x="55954" y="1131"/>
                  </a:lnTo>
                  <a:lnTo>
                    <a:pt x="13318" y="18156"/>
                  </a:lnTo>
                  <a:lnTo>
                    <a:pt x="150" y="55760"/>
                  </a:lnTo>
                  <a:lnTo>
                    <a:pt x="0" y="195638"/>
                  </a:lnTo>
                  <a:lnTo>
                    <a:pt x="39066" y="195638"/>
                  </a:lnTo>
                  <a:lnTo>
                    <a:pt x="39066" y="79076"/>
                  </a:lnTo>
                  <a:lnTo>
                    <a:pt x="40290" y="59380"/>
                  </a:lnTo>
                  <a:lnTo>
                    <a:pt x="74709" y="36082"/>
                  </a:lnTo>
                  <a:lnTo>
                    <a:pt x="97127" y="35297"/>
                  </a:lnTo>
                  <a:lnTo>
                    <a:pt x="9684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8065427" y="9551582"/>
              <a:ext cx="181010" cy="202192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17239539" y="9436716"/>
              <a:ext cx="415290" cy="317500"/>
            </a:xfrm>
            <a:custGeom>
              <a:avLst/>
              <a:gdLst/>
              <a:ahLst/>
              <a:cxnLst/>
              <a:rect l="l" t="t" r="r" b="b"/>
              <a:pathLst>
                <a:path w="415290" h="317500">
                  <a:moveTo>
                    <a:pt x="44500" y="121373"/>
                  </a:moveTo>
                  <a:lnTo>
                    <a:pt x="4406" y="121373"/>
                  </a:lnTo>
                  <a:lnTo>
                    <a:pt x="4406" y="317042"/>
                  </a:lnTo>
                  <a:lnTo>
                    <a:pt x="44500" y="317042"/>
                  </a:lnTo>
                  <a:lnTo>
                    <a:pt x="44500" y="121373"/>
                  </a:lnTo>
                  <a:close/>
                </a:path>
                <a:path w="415290" h="317500">
                  <a:moveTo>
                    <a:pt x="48895" y="43726"/>
                  </a:moveTo>
                  <a:lnTo>
                    <a:pt x="46545" y="37973"/>
                  </a:lnTo>
                  <a:lnTo>
                    <a:pt x="37211" y="28638"/>
                  </a:lnTo>
                  <a:lnTo>
                    <a:pt x="31432" y="26289"/>
                  </a:lnTo>
                  <a:lnTo>
                    <a:pt x="17691" y="26289"/>
                  </a:lnTo>
                  <a:lnTo>
                    <a:pt x="11874" y="28676"/>
                  </a:lnTo>
                  <a:lnTo>
                    <a:pt x="2387" y="38163"/>
                  </a:lnTo>
                  <a:lnTo>
                    <a:pt x="0" y="43878"/>
                  </a:lnTo>
                  <a:lnTo>
                    <a:pt x="0" y="57505"/>
                  </a:lnTo>
                  <a:lnTo>
                    <a:pt x="2413" y="63373"/>
                  </a:lnTo>
                  <a:lnTo>
                    <a:pt x="12065" y="73177"/>
                  </a:lnTo>
                  <a:lnTo>
                    <a:pt x="17843" y="75628"/>
                  </a:lnTo>
                  <a:lnTo>
                    <a:pt x="31432" y="75628"/>
                  </a:lnTo>
                  <a:lnTo>
                    <a:pt x="37211" y="73240"/>
                  </a:lnTo>
                  <a:lnTo>
                    <a:pt x="41897" y="68402"/>
                  </a:lnTo>
                  <a:lnTo>
                    <a:pt x="46545" y="63563"/>
                  </a:lnTo>
                  <a:lnTo>
                    <a:pt x="48895" y="57658"/>
                  </a:lnTo>
                  <a:lnTo>
                    <a:pt x="48895" y="43726"/>
                  </a:lnTo>
                  <a:close/>
                </a:path>
                <a:path w="415290" h="317500">
                  <a:moveTo>
                    <a:pt x="414705" y="279095"/>
                  </a:moveTo>
                  <a:lnTo>
                    <a:pt x="400646" y="279095"/>
                  </a:lnTo>
                  <a:lnTo>
                    <a:pt x="384657" y="278206"/>
                  </a:lnTo>
                  <a:lnTo>
                    <a:pt x="343128" y="254025"/>
                  </a:lnTo>
                  <a:lnTo>
                    <a:pt x="333654" y="210451"/>
                  </a:lnTo>
                  <a:lnTo>
                    <a:pt x="333654" y="156070"/>
                  </a:lnTo>
                  <a:lnTo>
                    <a:pt x="385724" y="156070"/>
                  </a:lnTo>
                  <a:lnTo>
                    <a:pt x="385724" y="118630"/>
                  </a:lnTo>
                  <a:lnTo>
                    <a:pt x="333654" y="118630"/>
                  </a:lnTo>
                  <a:lnTo>
                    <a:pt x="333654" y="0"/>
                  </a:lnTo>
                  <a:lnTo>
                    <a:pt x="295376" y="0"/>
                  </a:lnTo>
                  <a:lnTo>
                    <a:pt x="295376" y="118630"/>
                  </a:lnTo>
                  <a:lnTo>
                    <a:pt x="237312" y="118630"/>
                  </a:lnTo>
                  <a:lnTo>
                    <a:pt x="237312" y="156070"/>
                  </a:lnTo>
                  <a:lnTo>
                    <a:pt x="295376" y="156070"/>
                  </a:lnTo>
                  <a:lnTo>
                    <a:pt x="295376" y="218808"/>
                  </a:lnTo>
                  <a:lnTo>
                    <a:pt x="297116" y="241896"/>
                  </a:lnTo>
                  <a:lnTo>
                    <a:pt x="310972" y="278765"/>
                  </a:lnTo>
                  <a:lnTo>
                    <a:pt x="354266" y="310934"/>
                  </a:lnTo>
                  <a:lnTo>
                    <a:pt x="399542" y="317068"/>
                  </a:lnTo>
                  <a:lnTo>
                    <a:pt x="414705" y="317068"/>
                  </a:lnTo>
                  <a:lnTo>
                    <a:pt x="414705" y="27909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7319048" y="9554826"/>
              <a:ext cx="149252" cy="198936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17995253" y="9463005"/>
              <a:ext cx="49530" cy="290830"/>
            </a:xfrm>
            <a:custGeom>
              <a:avLst/>
              <a:gdLst/>
              <a:ahLst/>
              <a:cxnLst/>
              <a:rect l="l" t="t" r="r" b="b"/>
              <a:pathLst>
                <a:path w="49530" h="290829">
                  <a:moveTo>
                    <a:pt x="44513" y="95084"/>
                  </a:moveTo>
                  <a:lnTo>
                    <a:pt x="4419" y="95084"/>
                  </a:lnTo>
                  <a:lnTo>
                    <a:pt x="4419" y="290753"/>
                  </a:lnTo>
                  <a:lnTo>
                    <a:pt x="44513" y="290753"/>
                  </a:lnTo>
                  <a:lnTo>
                    <a:pt x="44513" y="95084"/>
                  </a:lnTo>
                  <a:close/>
                </a:path>
                <a:path w="49530" h="290829">
                  <a:moveTo>
                    <a:pt x="48907" y="17437"/>
                  </a:moveTo>
                  <a:lnTo>
                    <a:pt x="46545" y="11684"/>
                  </a:lnTo>
                  <a:lnTo>
                    <a:pt x="37223" y="2349"/>
                  </a:lnTo>
                  <a:lnTo>
                    <a:pt x="31432" y="0"/>
                  </a:lnTo>
                  <a:lnTo>
                    <a:pt x="17691" y="0"/>
                  </a:lnTo>
                  <a:lnTo>
                    <a:pt x="11874" y="2387"/>
                  </a:lnTo>
                  <a:lnTo>
                    <a:pt x="2387" y="11874"/>
                  </a:lnTo>
                  <a:lnTo>
                    <a:pt x="0" y="17589"/>
                  </a:lnTo>
                  <a:lnTo>
                    <a:pt x="0" y="31216"/>
                  </a:lnTo>
                  <a:lnTo>
                    <a:pt x="2425" y="37084"/>
                  </a:lnTo>
                  <a:lnTo>
                    <a:pt x="12065" y="46888"/>
                  </a:lnTo>
                  <a:lnTo>
                    <a:pt x="17843" y="49339"/>
                  </a:lnTo>
                  <a:lnTo>
                    <a:pt x="31432" y="49339"/>
                  </a:lnTo>
                  <a:lnTo>
                    <a:pt x="37223" y="46951"/>
                  </a:lnTo>
                  <a:lnTo>
                    <a:pt x="41897" y="42113"/>
                  </a:lnTo>
                  <a:lnTo>
                    <a:pt x="46545" y="37274"/>
                  </a:lnTo>
                  <a:lnTo>
                    <a:pt x="48907" y="31369"/>
                  </a:lnTo>
                  <a:lnTo>
                    <a:pt x="48907" y="1743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" name="object 15"/>
          <p:cNvSpPr txBox="1"/>
          <p:nvPr/>
        </p:nvSpPr>
        <p:spPr>
          <a:xfrm>
            <a:off x="1440523" y="7208128"/>
            <a:ext cx="5095875" cy="115633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25400">
              <a:lnSpc>
                <a:spcPct val="100000"/>
              </a:lnSpc>
              <a:spcBef>
                <a:spcPts val="120"/>
              </a:spcBef>
            </a:pPr>
            <a:r>
              <a:rPr sz="7400" b="0" dirty="0">
                <a:solidFill>
                  <a:srgbClr val="FFFFFF"/>
                </a:solidFill>
                <a:latin typeface="MontereyFLF"/>
                <a:cs typeface="MontereyFLF"/>
              </a:rPr>
              <a:t>Fi</a:t>
            </a:r>
            <a:r>
              <a:rPr sz="7400" b="0" spc="-265" dirty="0">
                <a:solidFill>
                  <a:srgbClr val="FFFFFF"/>
                </a:solidFill>
                <a:latin typeface="MontereyFLF"/>
                <a:cs typeface="MontereyFLF"/>
              </a:rPr>
              <a:t> </a:t>
            </a:r>
            <a:r>
              <a:rPr sz="7400" b="0" spc="-75" dirty="0">
                <a:solidFill>
                  <a:srgbClr val="FFFFFF"/>
                </a:solidFill>
                <a:latin typeface="MontereyFLF"/>
                <a:cs typeface="MontereyFLF"/>
              </a:rPr>
              <a:t>INTERIORS</a:t>
            </a:r>
            <a:r>
              <a:rPr sz="2850" b="0" spc="-112" baseline="118421" dirty="0">
                <a:solidFill>
                  <a:srgbClr val="FFFFFF"/>
                </a:solidFill>
                <a:latin typeface="MontereyFLF"/>
                <a:cs typeface="MontereyFLF"/>
              </a:rPr>
              <a:t>TM</a:t>
            </a:r>
            <a:endParaRPr sz="2850" baseline="118421">
              <a:latin typeface="MontereyFLF"/>
              <a:cs typeface="MontereyFLF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453223" y="8728417"/>
            <a:ext cx="9367520" cy="14706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7200"/>
              </a:lnSpc>
              <a:spcBef>
                <a:spcPts val="95"/>
              </a:spcBef>
            </a:pPr>
            <a:r>
              <a:rPr sz="2950" b="0" spc="-10" dirty="0">
                <a:solidFill>
                  <a:srgbClr val="FFFFFF"/>
                </a:solidFill>
                <a:latin typeface="Gotham Book"/>
                <a:cs typeface="Gotham Book"/>
              </a:rPr>
              <a:t>Designs</a:t>
            </a:r>
            <a:r>
              <a:rPr sz="2950" b="0" spc="-140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950" b="0" dirty="0">
                <a:solidFill>
                  <a:srgbClr val="FFFFFF"/>
                </a:solidFill>
                <a:latin typeface="Gotham Book"/>
                <a:cs typeface="Gotham Book"/>
              </a:rPr>
              <a:t>and</a:t>
            </a:r>
            <a:r>
              <a:rPr sz="2950" b="0" spc="-135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950" b="0" spc="-20" dirty="0">
                <a:solidFill>
                  <a:srgbClr val="FFFFFF"/>
                </a:solidFill>
                <a:latin typeface="Gotham Book"/>
                <a:cs typeface="Gotham Book"/>
              </a:rPr>
              <a:t>manufactures</a:t>
            </a:r>
            <a:r>
              <a:rPr sz="2950" b="0" spc="-140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950" b="0" spc="-20" dirty="0">
                <a:solidFill>
                  <a:srgbClr val="FFFFFF"/>
                </a:solidFill>
                <a:latin typeface="Gotham Book"/>
                <a:cs typeface="Gotham Book"/>
              </a:rPr>
              <a:t>acoustic</a:t>
            </a:r>
            <a:r>
              <a:rPr sz="2950" b="0" spc="-135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950" b="0" spc="-25" dirty="0">
                <a:solidFill>
                  <a:srgbClr val="FFFFFF"/>
                </a:solidFill>
                <a:latin typeface="Gotham Book"/>
                <a:cs typeface="Gotham Book"/>
              </a:rPr>
              <a:t>interior</a:t>
            </a:r>
            <a:r>
              <a:rPr sz="2950" b="0" spc="-135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950" b="0" spc="-10" dirty="0">
                <a:solidFill>
                  <a:srgbClr val="FFFFFF"/>
                </a:solidFill>
                <a:latin typeface="Gotham Book"/>
                <a:cs typeface="Gotham Book"/>
              </a:rPr>
              <a:t>décor </a:t>
            </a:r>
            <a:r>
              <a:rPr sz="2950" b="0" dirty="0">
                <a:solidFill>
                  <a:srgbClr val="FFFFFF"/>
                </a:solidFill>
                <a:latin typeface="Gotham Book"/>
                <a:cs typeface="Gotham Book"/>
              </a:rPr>
              <a:t>products</a:t>
            </a:r>
            <a:r>
              <a:rPr sz="2950" b="0" spc="-150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950" b="0" dirty="0">
                <a:solidFill>
                  <a:srgbClr val="FFFFFF"/>
                </a:solidFill>
                <a:latin typeface="Gotham Book"/>
                <a:cs typeface="Gotham Book"/>
              </a:rPr>
              <a:t>and</a:t>
            </a:r>
            <a:r>
              <a:rPr sz="2950" b="0" spc="-145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950" b="0" spc="-10" dirty="0">
                <a:solidFill>
                  <a:srgbClr val="FFFFFF"/>
                </a:solidFill>
                <a:latin typeface="Gotham Book"/>
                <a:cs typeface="Gotham Book"/>
              </a:rPr>
              <a:t>custom</a:t>
            </a:r>
            <a:r>
              <a:rPr sz="2950" b="0" spc="-150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950" b="0" spc="-25" dirty="0">
                <a:solidFill>
                  <a:srgbClr val="FFFFFF"/>
                </a:solidFill>
                <a:latin typeface="Gotham Book"/>
                <a:cs typeface="Gotham Book"/>
              </a:rPr>
              <a:t>solutions</a:t>
            </a:r>
            <a:r>
              <a:rPr sz="2950" b="0" spc="-145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950" b="0" dirty="0">
                <a:solidFill>
                  <a:srgbClr val="FFFFFF"/>
                </a:solidFill>
                <a:latin typeface="Gotham Book"/>
                <a:cs typeface="Gotham Book"/>
              </a:rPr>
              <a:t>that</a:t>
            </a:r>
            <a:r>
              <a:rPr sz="2950" b="0" spc="-150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950" b="0" dirty="0">
                <a:solidFill>
                  <a:srgbClr val="FFFFFF"/>
                </a:solidFill>
                <a:latin typeface="Gotham Book"/>
                <a:cs typeface="Gotham Book"/>
              </a:rPr>
              <a:t>connect</a:t>
            </a:r>
            <a:r>
              <a:rPr sz="2950" b="0" spc="-145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950" b="0" dirty="0">
                <a:solidFill>
                  <a:srgbClr val="FFFFFF"/>
                </a:solidFill>
                <a:latin typeface="Gotham Book"/>
                <a:cs typeface="Gotham Book"/>
              </a:rPr>
              <a:t>to</a:t>
            </a:r>
            <a:r>
              <a:rPr sz="2950" b="0" spc="-145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950" b="0" spc="-25" dirty="0">
                <a:solidFill>
                  <a:srgbClr val="FFFFFF"/>
                </a:solidFill>
                <a:latin typeface="Gotham Book"/>
                <a:cs typeface="Gotham Book"/>
              </a:rPr>
              <a:t>the </a:t>
            </a:r>
            <a:r>
              <a:rPr sz="2950" b="0" spc="-10" dirty="0">
                <a:solidFill>
                  <a:srgbClr val="FFFFFF"/>
                </a:solidFill>
                <a:latin typeface="Gotham Book"/>
                <a:cs typeface="Gotham Book"/>
              </a:rPr>
              <a:t>essence</a:t>
            </a:r>
            <a:r>
              <a:rPr sz="2950" b="0" spc="-100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950" b="0" dirty="0">
                <a:solidFill>
                  <a:srgbClr val="FFFFFF"/>
                </a:solidFill>
                <a:latin typeface="Gotham Book"/>
                <a:cs typeface="Gotham Book"/>
              </a:rPr>
              <a:t>of</a:t>
            </a:r>
            <a:r>
              <a:rPr sz="2950" b="0" spc="-95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950" b="0" dirty="0">
                <a:solidFill>
                  <a:srgbClr val="FFFFFF"/>
                </a:solidFill>
                <a:latin typeface="Gotham Book"/>
                <a:cs typeface="Gotham Book"/>
              </a:rPr>
              <a:t>the</a:t>
            </a:r>
            <a:r>
              <a:rPr sz="2950" b="0" spc="-95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950" b="0" spc="-35" dirty="0">
                <a:solidFill>
                  <a:srgbClr val="FFFFFF"/>
                </a:solidFill>
                <a:latin typeface="Gotham Book"/>
                <a:cs typeface="Gotham Book"/>
              </a:rPr>
              <a:t>environment,</a:t>
            </a:r>
            <a:r>
              <a:rPr sz="2950" b="0" spc="-100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950" b="0" dirty="0">
                <a:solidFill>
                  <a:srgbClr val="FFFFFF"/>
                </a:solidFill>
                <a:latin typeface="Gotham Book"/>
                <a:cs typeface="Gotham Book"/>
              </a:rPr>
              <a:t>brand,</a:t>
            </a:r>
            <a:r>
              <a:rPr sz="2950" b="0" spc="-95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950" b="0" dirty="0">
                <a:solidFill>
                  <a:srgbClr val="FFFFFF"/>
                </a:solidFill>
                <a:latin typeface="Gotham Book"/>
                <a:cs typeface="Gotham Book"/>
              </a:rPr>
              <a:t>or</a:t>
            </a:r>
            <a:r>
              <a:rPr sz="2950" b="0" spc="-95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950" b="0" spc="-10" dirty="0">
                <a:solidFill>
                  <a:srgbClr val="FFFFFF"/>
                </a:solidFill>
                <a:latin typeface="Gotham Book"/>
                <a:cs typeface="Gotham Book"/>
              </a:rPr>
              <a:t>experience.</a:t>
            </a:r>
            <a:endParaRPr sz="2950">
              <a:latin typeface="Gotham Book"/>
              <a:cs typeface="Gotham Book"/>
            </a:endParaRPr>
          </a:p>
        </p:txBody>
      </p:sp>
      <p:pic>
        <p:nvPicPr>
          <p:cNvPr id="17" name="object 17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465923" y="8544504"/>
            <a:ext cx="11601740" cy="62825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235" y="5245"/>
            <a:ext cx="20093940" cy="11298555"/>
          </a:xfrm>
          <a:custGeom>
            <a:avLst/>
            <a:gdLst/>
            <a:ahLst/>
            <a:cxnLst/>
            <a:rect l="l" t="t" r="r" b="b"/>
            <a:pathLst>
              <a:path w="20093940" h="11298555">
                <a:moveTo>
                  <a:pt x="20093629" y="0"/>
                </a:moveTo>
                <a:lnTo>
                  <a:pt x="0" y="0"/>
                </a:lnTo>
                <a:lnTo>
                  <a:pt x="0" y="11298074"/>
                </a:lnTo>
                <a:lnTo>
                  <a:pt x="20093629" y="11298074"/>
                </a:lnTo>
                <a:lnTo>
                  <a:pt x="2009362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453223" y="1332593"/>
            <a:ext cx="5992495" cy="115633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/>
              <a:t>WHO</a:t>
            </a:r>
            <a:r>
              <a:rPr spc="-170" dirty="0"/>
              <a:t> </a:t>
            </a:r>
            <a:r>
              <a:rPr dirty="0"/>
              <a:t>WE</a:t>
            </a:r>
            <a:r>
              <a:rPr spc="-170" dirty="0"/>
              <a:t> </a:t>
            </a:r>
            <a:r>
              <a:rPr spc="-125" dirty="0"/>
              <a:t>SERVE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453223" y="2852882"/>
            <a:ext cx="10353675" cy="559181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7200"/>
              </a:lnSpc>
              <a:spcBef>
                <a:spcPts val="95"/>
              </a:spcBef>
            </a:pPr>
            <a:r>
              <a:rPr sz="2950" b="0" spc="-10" dirty="0">
                <a:solidFill>
                  <a:srgbClr val="FFFFFF"/>
                </a:solidFill>
                <a:latin typeface="Gotham Book"/>
                <a:cs typeface="Gotham Book"/>
              </a:rPr>
              <a:t>Work</a:t>
            </a:r>
            <a:r>
              <a:rPr sz="2950" b="0" spc="-160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950" b="0" dirty="0">
                <a:solidFill>
                  <a:srgbClr val="FFFFFF"/>
                </a:solidFill>
                <a:latin typeface="Gotham Book"/>
                <a:cs typeface="Gotham Book"/>
              </a:rPr>
              <a:t>with</a:t>
            </a:r>
            <a:r>
              <a:rPr sz="2950" b="0" spc="-155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950" b="0" spc="-25" dirty="0">
                <a:solidFill>
                  <a:srgbClr val="FFFFFF"/>
                </a:solidFill>
                <a:latin typeface="Gotham Book"/>
                <a:cs typeface="Gotham Book"/>
              </a:rPr>
              <a:t>architects,</a:t>
            </a:r>
            <a:r>
              <a:rPr sz="2950" b="0" spc="-155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950" b="0" spc="-25" dirty="0">
                <a:solidFill>
                  <a:srgbClr val="FFFFFF"/>
                </a:solidFill>
                <a:latin typeface="Gotham Book"/>
                <a:cs typeface="Gotham Book"/>
              </a:rPr>
              <a:t>interior</a:t>
            </a:r>
            <a:r>
              <a:rPr sz="2950" b="0" spc="-160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950" b="0" spc="-10" dirty="0">
                <a:solidFill>
                  <a:srgbClr val="FFFFFF"/>
                </a:solidFill>
                <a:latin typeface="Gotham Book"/>
                <a:cs typeface="Gotham Book"/>
              </a:rPr>
              <a:t>designers</a:t>
            </a:r>
            <a:r>
              <a:rPr sz="2950" b="0" spc="-155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950" b="0" dirty="0">
                <a:solidFill>
                  <a:srgbClr val="FFFFFF"/>
                </a:solidFill>
                <a:latin typeface="Gotham Book"/>
                <a:cs typeface="Gotham Book"/>
              </a:rPr>
              <a:t>and</a:t>
            </a:r>
            <a:r>
              <a:rPr sz="2950" b="0" spc="-155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950" b="0" spc="-10" dirty="0">
                <a:solidFill>
                  <a:srgbClr val="FFFFFF"/>
                </a:solidFill>
                <a:latin typeface="Gotham Book"/>
                <a:cs typeface="Gotham Book"/>
              </a:rPr>
              <a:t>general </a:t>
            </a:r>
            <a:r>
              <a:rPr sz="2950" b="0" spc="-30" dirty="0">
                <a:solidFill>
                  <a:srgbClr val="FFFFFF"/>
                </a:solidFill>
                <a:latin typeface="Gotham Book"/>
                <a:cs typeface="Gotham Book"/>
              </a:rPr>
              <a:t>contractors</a:t>
            </a:r>
            <a:r>
              <a:rPr sz="2950" b="0" spc="-130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950" b="0" dirty="0">
                <a:solidFill>
                  <a:srgbClr val="FFFFFF"/>
                </a:solidFill>
                <a:latin typeface="Gotham Book"/>
                <a:cs typeface="Gotham Book"/>
              </a:rPr>
              <a:t>to</a:t>
            </a:r>
            <a:r>
              <a:rPr sz="2950" b="0" spc="-130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950" b="0" dirty="0">
                <a:solidFill>
                  <a:srgbClr val="FFFFFF"/>
                </a:solidFill>
                <a:latin typeface="Gotham Book"/>
                <a:cs typeface="Gotham Book"/>
              </a:rPr>
              <a:t>support</a:t>
            </a:r>
            <a:r>
              <a:rPr sz="2950" b="0" spc="-130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950" b="0" spc="-10" dirty="0">
                <a:solidFill>
                  <a:srgbClr val="FFFFFF"/>
                </a:solidFill>
                <a:latin typeface="Gotham Book"/>
                <a:cs typeface="Gotham Book"/>
              </a:rPr>
              <a:t>projects</a:t>
            </a:r>
            <a:r>
              <a:rPr sz="2950" b="0" spc="-130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950" b="0" dirty="0">
                <a:solidFill>
                  <a:srgbClr val="FFFFFF"/>
                </a:solidFill>
                <a:latin typeface="Gotham Book"/>
                <a:cs typeface="Gotham Book"/>
              </a:rPr>
              <a:t>from</a:t>
            </a:r>
            <a:r>
              <a:rPr sz="2950" b="0" spc="-130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950" b="0" dirty="0">
                <a:solidFill>
                  <a:srgbClr val="FFFFFF"/>
                </a:solidFill>
                <a:latin typeface="Gotham Book"/>
                <a:cs typeface="Gotham Book"/>
              </a:rPr>
              <a:t>idea</a:t>
            </a:r>
            <a:r>
              <a:rPr sz="2950" b="0" spc="-130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950" b="0" dirty="0">
                <a:solidFill>
                  <a:srgbClr val="FFFFFF"/>
                </a:solidFill>
                <a:latin typeface="Gotham Book"/>
                <a:cs typeface="Gotham Book"/>
              </a:rPr>
              <a:t>to</a:t>
            </a:r>
            <a:r>
              <a:rPr sz="2950" b="0" spc="-130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950" b="0" spc="-10" dirty="0">
                <a:solidFill>
                  <a:srgbClr val="FFFFFF"/>
                </a:solidFill>
                <a:latin typeface="Gotham Book"/>
                <a:cs typeface="Gotham Book"/>
              </a:rPr>
              <a:t>installation.</a:t>
            </a:r>
            <a:endParaRPr sz="2950">
              <a:latin typeface="Gotham Book"/>
              <a:cs typeface="Gotham Book"/>
            </a:endParaRPr>
          </a:p>
          <a:p>
            <a:pPr marL="12700">
              <a:lnSpc>
                <a:spcPct val="100000"/>
              </a:lnSpc>
              <a:spcBef>
                <a:spcPts val="2065"/>
              </a:spcBef>
            </a:pPr>
            <a:r>
              <a:rPr sz="2950" b="0" spc="-60" dirty="0">
                <a:solidFill>
                  <a:srgbClr val="FFFFFF"/>
                </a:solidFill>
                <a:latin typeface="Gotham Book"/>
                <a:cs typeface="Gotham Book"/>
              </a:rPr>
              <a:t>You</a:t>
            </a:r>
            <a:r>
              <a:rPr sz="2950" b="0" spc="-95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950" b="0" dirty="0">
                <a:solidFill>
                  <a:srgbClr val="FFFFFF"/>
                </a:solidFill>
                <a:latin typeface="Gotham Book"/>
                <a:cs typeface="Gotham Book"/>
              </a:rPr>
              <a:t>can</a:t>
            </a:r>
            <a:r>
              <a:rPr sz="2950" b="0" spc="-95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950" b="0" dirty="0">
                <a:solidFill>
                  <a:srgbClr val="FFFFFF"/>
                </a:solidFill>
                <a:latin typeface="Gotham Book"/>
                <a:cs typeface="Gotham Book"/>
              </a:rPr>
              <a:t>find</a:t>
            </a:r>
            <a:r>
              <a:rPr sz="2950" b="0" spc="-95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950" b="0" dirty="0">
                <a:solidFill>
                  <a:srgbClr val="FFFFFF"/>
                </a:solidFill>
                <a:latin typeface="Gotham Book"/>
                <a:cs typeface="Gotham Book"/>
              </a:rPr>
              <a:t>our</a:t>
            </a:r>
            <a:r>
              <a:rPr sz="2950" b="0" spc="-95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950" b="0" dirty="0">
                <a:solidFill>
                  <a:srgbClr val="FFFFFF"/>
                </a:solidFill>
                <a:latin typeface="Gotham Book"/>
                <a:cs typeface="Gotham Book"/>
              </a:rPr>
              <a:t>work</a:t>
            </a:r>
            <a:r>
              <a:rPr sz="2950" b="0" spc="-90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950" b="0" spc="-10" dirty="0">
                <a:solidFill>
                  <a:srgbClr val="FFFFFF"/>
                </a:solidFill>
                <a:latin typeface="Gotham Book"/>
                <a:cs typeface="Gotham Book"/>
              </a:rPr>
              <a:t>in...</a:t>
            </a:r>
            <a:endParaRPr sz="2950">
              <a:latin typeface="Gotham Book"/>
              <a:cs typeface="Gotham Book"/>
            </a:endParaRPr>
          </a:p>
          <a:p>
            <a:pPr marL="514984" indent="-314325">
              <a:lnSpc>
                <a:spcPct val="100000"/>
              </a:lnSpc>
              <a:spcBef>
                <a:spcPts val="1789"/>
              </a:spcBef>
              <a:buChar char="•"/>
              <a:tabLst>
                <a:tab pos="514984" algn="l"/>
              </a:tabLst>
            </a:pPr>
            <a:r>
              <a:rPr sz="2600" b="0" dirty="0">
                <a:solidFill>
                  <a:srgbClr val="FFFFFF"/>
                </a:solidFill>
                <a:latin typeface="Gotham Book"/>
                <a:cs typeface="Gotham Book"/>
              </a:rPr>
              <a:t>Corporate</a:t>
            </a:r>
            <a:r>
              <a:rPr sz="2600" b="0" spc="-180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600" b="0" spc="-10" dirty="0">
                <a:solidFill>
                  <a:srgbClr val="FFFFFF"/>
                </a:solidFill>
                <a:latin typeface="Gotham Book"/>
                <a:cs typeface="Gotham Book"/>
              </a:rPr>
              <a:t>interiors</a:t>
            </a:r>
            <a:endParaRPr sz="2600">
              <a:latin typeface="Gotham Book"/>
              <a:cs typeface="Gotham Book"/>
            </a:endParaRPr>
          </a:p>
          <a:p>
            <a:pPr marL="514984" indent="-314325">
              <a:lnSpc>
                <a:spcPct val="100000"/>
              </a:lnSpc>
              <a:spcBef>
                <a:spcPts val="2025"/>
              </a:spcBef>
              <a:buChar char="•"/>
              <a:tabLst>
                <a:tab pos="514984" algn="l"/>
              </a:tabLst>
            </a:pPr>
            <a:r>
              <a:rPr sz="2600" b="0" spc="-10" dirty="0">
                <a:solidFill>
                  <a:srgbClr val="FFFFFF"/>
                </a:solidFill>
                <a:latin typeface="Gotham Book"/>
                <a:cs typeface="Gotham Book"/>
              </a:rPr>
              <a:t>Hospitality</a:t>
            </a:r>
            <a:endParaRPr sz="2600">
              <a:latin typeface="Gotham Book"/>
              <a:cs typeface="Gotham Book"/>
            </a:endParaRPr>
          </a:p>
          <a:p>
            <a:pPr marL="514984" indent="-314325">
              <a:lnSpc>
                <a:spcPct val="100000"/>
              </a:lnSpc>
              <a:spcBef>
                <a:spcPts val="2025"/>
              </a:spcBef>
              <a:buChar char="•"/>
              <a:tabLst>
                <a:tab pos="514984" algn="l"/>
              </a:tabLst>
            </a:pPr>
            <a:r>
              <a:rPr sz="2600" b="0" spc="-10" dirty="0">
                <a:solidFill>
                  <a:srgbClr val="FFFFFF"/>
                </a:solidFill>
                <a:latin typeface="Gotham Book"/>
                <a:cs typeface="Gotham Book"/>
              </a:rPr>
              <a:t>Healthcare</a:t>
            </a:r>
            <a:endParaRPr sz="2600">
              <a:latin typeface="Gotham Book"/>
              <a:cs typeface="Gotham Book"/>
            </a:endParaRPr>
          </a:p>
          <a:p>
            <a:pPr marL="514984" indent="-314325">
              <a:lnSpc>
                <a:spcPct val="100000"/>
              </a:lnSpc>
              <a:spcBef>
                <a:spcPts val="2025"/>
              </a:spcBef>
              <a:buChar char="•"/>
              <a:tabLst>
                <a:tab pos="514984" algn="l"/>
              </a:tabLst>
            </a:pPr>
            <a:r>
              <a:rPr sz="2600" b="0" spc="-10" dirty="0">
                <a:solidFill>
                  <a:srgbClr val="FFFFFF"/>
                </a:solidFill>
                <a:latin typeface="Gotham Book"/>
                <a:cs typeface="Gotham Book"/>
              </a:rPr>
              <a:t>Restaurant</a:t>
            </a:r>
            <a:endParaRPr sz="2600">
              <a:latin typeface="Gotham Book"/>
              <a:cs typeface="Gotham Book"/>
            </a:endParaRPr>
          </a:p>
          <a:p>
            <a:pPr marL="514984" indent="-314325">
              <a:lnSpc>
                <a:spcPct val="100000"/>
              </a:lnSpc>
              <a:spcBef>
                <a:spcPts val="2025"/>
              </a:spcBef>
              <a:buChar char="•"/>
              <a:tabLst>
                <a:tab pos="514984" algn="l"/>
              </a:tabLst>
            </a:pPr>
            <a:r>
              <a:rPr sz="2600" b="0" spc="-10" dirty="0">
                <a:solidFill>
                  <a:srgbClr val="FFFFFF"/>
                </a:solidFill>
                <a:latin typeface="Gotham Book"/>
                <a:cs typeface="Gotham Book"/>
              </a:rPr>
              <a:t>Education</a:t>
            </a:r>
            <a:endParaRPr sz="2600">
              <a:latin typeface="Gotham Book"/>
              <a:cs typeface="Gotham Book"/>
            </a:endParaRPr>
          </a:p>
          <a:p>
            <a:pPr marL="514984" indent="-314325">
              <a:lnSpc>
                <a:spcPct val="100000"/>
              </a:lnSpc>
              <a:spcBef>
                <a:spcPts val="2025"/>
              </a:spcBef>
              <a:buChar char="•"/>
              <a:tabLst>
                <a:tab pos="514984" algn="l"/>
              </a:tabLst>
            </a:pPr>
            <a:r>
              <a:rPr sz="2600" b="0" spc="-10" dirty="0">
                <a:solidFill>
                  <a:srgbClr val="FFFFFF"/>
                </a:solidFill>
                <a:latin typeface="Gotham Book"/>
                <a:cs typeface="Gotham Book"/>
              </a:rPr>
              <a:t>Retail</a:t>
            </a:r>
            <a:endParaRPr sz="2600">
              <a:latin typeface="Gotham Book"/>
              <a:cs typeface="Gotham Book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4811068" y="7663819"/>
            <a:ext cx="5293022" cy="3642119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4811068" y="3830606"/>
            <a:ext cx="5293022" cy="3642119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4811068" y="0"/>
            <a:ext cx="5293022" cy="3642129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465923" y="2638663"/>
            <a:ext cx="11601740" cy="62825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235" y="5245"/>
            <a:ext cx="20093940" cy="11298555"/>
          </a:xfrm>
          <a:custGeom>
            <a:avLst/>
            <a:gdLst/>
            <a:ahLst/>
            <a:cxnLst/>
            <a:rect l="l" t="t" r="r" b="b"/>
            <a:pathLst>
              <a:path w="20093940" h="11298555">
                <a:moveTo>
                  <a:pt x="20093629" y="0"/>
                </a:moveTo>
                <a:lnTo>
                  <a:pt x="0" y="0"/>
                </a:lnTo>
                <a:lnTo>
                  <a:pt x="0" y="11298074"/>
                </a:lnTo>
                <a:lnTo>
                  <a:pt x="20093629" y="11298074"/>
                </a:lnTo>
                <a:lnTo>
                  <a:pt x="2009362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pc="-315" dirty="0"/>
              <a:t>A</a:t>
            </a:r>
            <a:r>
              <a:rPr spc="-204" dirty="0"/>
              <a:t>c</a:t>
            </a:r>
            <a:r>
              <a:rPr spc="-225" dirty="0"/>
              <a:t>u</a:t>
            </a:r>
            <a:r>
              <a:rPr spc="-315" dirty="0"/>
              <a:t>s</a:t>
            </a:r>
            <a:r>
              <a:rPr spc="-265" dirty="0"/>
              <a:t>t</a:t>
            </a:r>
            <a:r>
              <a:rPr spc="200" dirty="0"/>
              <a:t>i·</a:t>
            </a:r>
            <a:r>
              <a:rPr spc="-300" dirty="0"/>
              <a:t>f</a:t>
            </a:r>
            <a:r>
              <a:rPr spc="35" dirty="0"/>
              <a:t>i</a:t>
            </a:r>
            <a:r>
              <a:rPr sz="2850" spc="-30" baseline="116959" dirty="0"/>
              <a:t>TM</a:t>
            </a:r>
            <a:endParaRPr sz="2850" baseline="116959"/>
          </a:p>
        </p:txBody>
      </p:sp>
      <p:sp>
        <p:nvSpPr>
          <p:cNvPr id="4" name="object 4"/>
          <p:cNvSpPr txBox="1"/>
          <p:nvPr/>
        </p:nvSpPr>
        <p:spPr>
          <a:xfrm>
            <a:off x="1453223" y="2852882"/>
            <a:ext cx="8237220" cy="68402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7200"/>
              </a:lnSpc>
              <a:spcBef>
                <a:spcPts val="95"/>
              </a:spcBef>
            </a:pPr>
            <a:r>
              <a:rPr sz="2950" b="0" dirty="0">
                <a:solidFill>
                  <a:srgbClr val="FFFFFF"/>
                </a:solidFill>
                <a:latin typeface="Gotham Book"/>
                <a:cs typeface="Gotham Book"/>
              </a:rPr>
              <a:t>We</a:t>
            </a:r>
            <a:r>
              <a:rPr sz="2950" b="0" spc="-125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950" b="0" spc="-40" dirty="0">
                <a:solidFill>
                  <a:srgbClr val="FFFFFF"/>
                </a:solidFill>
                <a:latin typeface="Gotham Book"/>
                <a:cs typeface="Gotham Book"/>
              </a:rPr>
              <a:t>utilize</a:t>
            </a:r>
            <a:r>
              <a:rPr sz="2950" b="0" spc="-110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950" b="0" spc="-25" dirty="0">
                <a:solidFill>
                  <a:srgbClr val="FFFFFF"/>
                </a:solidFill>
                <a:latin typeface="Gotham Book"/>
                <a:cs typeface="Gotham Book"/>
              </a:rPr>
              <a:t>Acusti·fi</a:t>
            </a:r>
            <a:r>
              <a:rPr sz="2950" b="0" spc="-110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950" b="0" spc="-85" dirty="0">
                <a:solidFill>
                  <a:srgbClr val="FFFFFF"/>
                </a:solidFill>
                <a:latin typeface="Gotham Book"/>
                <a:cs typeface="Gotham Book"/>
              </a:rPr>
              <a:t>(ah-</a:t>
            </a:r>
            <a:r>
              <a:rPr sz="2950" b="0" spc="-35" dirty="0">
                <a:solidFill>
                  <a:srgbClr val="FFFFFF"/>
                </a:solidFill>
                <a:latin typeface="Gotham Book"/>
                <a:cs typeface="Gotham Book"/>
              </a:rPr>
              <a:t>coo-</a:t>
            </a:r>
            <a:r>
              <a:rPr sz="2950" b="0" spc="-65" dirty="0">
                <a:solidFill>
                  <a:srgbClr val="FFFFFF"/>
                </a:solidFill>
                <a:latin typeface="Gotham Book"/>
                <a:cs typeface="Gotham Book"/>
              </a:rPr>
              <a:t>sti-</a:t>
            </a:r>
            <a:r>
              <a:rPr sz="2950" b="0" dirty="0">
                <a:solidFill>
                  <a:srgbClr val="FFFFFF"/>
                </a:solidFill>
                <a:latin typeface="Gotham Book"/>
                <a:cs typeface="Gotham Book"/>
              </a:rPr>
              <a:t>fi)</a:t>
            </a:r>
            <a:r>
              <a:rPr sz="2950" b="0" spc="-110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950" b="0" dirty="0">
                <a:solidFill>
                  <a:srgbClr val="FFFFFF"/>
                </a:solidFill>
                <a:latin typeface="Gotham Book"/>
                <a:cs typeface="Gotham Book"/>
              </a:rPr>
              <a:t>PET</a:t>
            </a:r>
            <a:r>
              <a:rPr sz="2950" b="0" spc="-110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950" b="0" dirty="0">
                <a:solidFill>
                  <a:srgbClr val="FFFFFF"/>
                </a:solidFill>
                <a:latin typeface="Gotham Book"/>
                <a:cs typeface="Gotham Book"/>
              </a:rPr>
              <a:t>felt</a:t>
            </a:r>
            <a:r>
              <a:rPr sz="2950" b="0" spc="-110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950" b="0" spc="-25" dirty="0">
                <a:solidFill>
                  <a:srgbClr val="FFFFFF"/>
                </a:solidFill>
                <a:latin typeface="Gotham Book"/>
                <a:cs typeface="Gotham Book"/>
              </a:rPr>
              <a:t>to </a:t>
            </a:r>
            <a:r>
              <a:rPr sz="2950" b="0" dirty="0">
                <a:solidFill>
                  <a:srgbClr val="FFFFFF"/>
                </a:solidFill>
                <a:latin typeface="Gotham Book"/>
                <a:cs typeface="Gotham Book"/>
              </a:rPr>
              <a:t>craft</a:t>
            </a:r>
            <a:r>
              <a:rPr sz="2950" b="0" spc="-130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950" b="0" spc="-20" dirty="0">
                <a:solidFill>
                  <a:srgbClr val="FFFFFF"/>
                </a:solidFill>
                <a:latin typeface="Gotham Book"/>
                <a:cs typeface="Gotham Book"/>
              </a:rPr>
              <a:t>beautiful</a:t>
            </a:r>
            <a:r>
              <a:rPr sz="2950" b="0" spc="-130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950" b="0" dirty="0">
                <a:solidFill>
                  <a:srgbClr val="FFFFFF"/>
                </a:solidFill>
                <a:latin typeface="Gotham Book"/>
                <a:cs typeface="Gotham Book"/>
              </a:rPr>
              <a:t>and</a:t>
            </a:r>
            <a:r>
              <a:rPr sz="2950" b="0" spc="-130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950" b="0" spc="-10" dirty="0">
                <a:solidFill>
                  <a:srgbClr val="FFFFFF"/>
                </a:solidFill>
                <a:latin typeface="Gotham Book"/>
                <a:cs typeface="Gotham Book"/>
              </a:rPr>
              <a:t>functional</a:t>
            </a:r>
            <a:r>
              <a:rPr sz="2950" b="0" spc="-130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950" b="0" spc="-20" dirty="0">
                <a:solidFill>
                  <a:srgbClr val="FFFFFF"/>
                </a:solidFill>
                <a:latin typeface="Gotham Book"/>
                <a:cs typeface="Gotham Book"/>
              </a:rPr>
              <a:t>acoustic</a:t>
            </a:r>
            <a:r>
              <a:rPr sz="2950" b="0" spc="-125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950" b="0" spc="-10" dirty="0">
                <a:solidFill>
                  <a:srgbClr val="FFFFFF"/>
                </a:solidFill>
                <a:latin typeface="Gotham Book"/>
                <a:cs typeface="Gotham Book"/>
              </a:rPr>
              <a:t>decor.</a:t>
            </a:r>
            <a:endParaRPr sz="2950">
              <a:latin typeface="Gotham Book"/>
              <a:cs typeface="Gotham Book"/>
            </a:endParaRPr>
          </a:p>
          <a:p>
            <a:pPr marL="514984" indent="-314325">
              <a:lnSpc>
                <a:spcPct val="100000"/>
              </a:lnSpc>
              <a:spcBef>
                <a:spcPts val="1785"/>
              </a:spcBef>
              <a:buChar char="•"/>
              <a:tabLst>
                <a:tab pos="514984" algn="l"/>
              </a:tabLst>
            </a:pPr>
            <a:r>
              <a:rPr sz="2600" b="0" spc="-20" dirty="0">
                <a:solidFill>
                  <a:srgbClr val="FFFFFF"/>
                </a:solidFill>
                <a:latin typeface="Gotham Book"/>
                <a:cs typeface="Gotham Book"/>
              </a:rPr>
              <a:t>Sound-</a:t>
            </a:r>
            <a:r>
              <a:rPr sz="2600" b="0" spc="-10" dirty="0">
                <a:solidFill>
                  <a:srgbClr val="FFFFFF"/>
                </a:solidFill>
                <a:latin typeface="Gotham Book"/>
                <a:cs typeface="Gotham Book"/>
              </a:rPr>
              <a:t>absorbing</a:t>
            </a:r>
            <a:endParaRPr sz="2600">
              <a:latin typeface="Gotham Book"/>
              <a:cs typeface="Gotham Book"/>
            </a:endParaRPr>
          </a:p>
          <a:p>
            <a:pPr marL="514984" indent="-314325">
              <a:lnSpc>
                <a:spcPct val="100000"/>
              </a:lnSpc>
              <a:spcBef>
                <a:spcPts val="2025"/>
              </a:spcBef>
              <a:buChar char="•"/>
              <a:tabLst>
                <a:tab pos="514984" algn="l"/>
              </a:tabLst>
            </a:pPr>
            <a:r>
              <a:rPr sz="2600" b="0" spc="-10" dirty="0">
                <a:solidFill>
                  <a:srgbClr val="FFFFFF"/>
                </a:solidFill>
                <a:latin typeface="Gotham Book"/>
                <a:cs typeface="Gotham Book"/>
              </a:rPr>
              <a:t>Lightweight</a:t>
            </a:r>
            <a:r>
              <a:rPr sz="2600" b="0" spc="-65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600" b="0" dirty="0">
                <a:solidFill>
                  <a:srgbClr val="FFFFFF"/>
                </a:solidFill>
                <a:latin typeface="Gotham Book"/>
                <a:cs typeface="Gotham Book"/>
              </a:rPr>
              <a:t>and</a:t>
            </a:r>
            <a:r>
              <a:rPr sz="2600" b="0" spc="-60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600" b="0" dirty="0">
                <a:solidFill>
                  <a:srgbClr val="FFFFFF"/>
                </a:solidFill>
                <a:latin typeface="Gotham Book"/>
                <a:cs typeface="Gotham Book"/>
              </a:rPr>
              <a:t>slim</a:t>
            </a:r>
            <a:r>
              <a:rPr sz="2600" b="0" spc="-60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600" b="0" spc="-10" dirty="0">
                <a:solidFill>
                  <a:srgbClr val="FFFFFF"/>
                </a:solidFill>
                <a:latin typeface="Gotham Book"/>
                <a:cs typeface="Gotham Book"/>
              </a:rPr>
              <a:t>(9mm)</a:t>
            </a:r>
            <a:endParaRPr sz="2600">
              <a:latin typeface="Gotham Book"/>
              <a:cs typeface="Gotham Book"/>
            </a:endParaRPr>
          </a:p>
          <a:p>
            <a:pPr marL="514984" indent="-314325">
              <a:lnSpc>
                <a:spcPct val="100000"/>
              </a:lnSpc>
              <a:spcBef>
                <a:spcPts val="2025"/>
              </a:spcBef>
              <a:buChar char="•"/>
              <a:tabLst>
                <a:tab pos="514984" algn="l"/>
              </a:tabLst>
            </a:pPr>
            <a:r>
              <a:rPr sz="2600" b="0" dirty="0">
                <a:solidFill>
                  <a:srgbClr val="FFFFFF"/>
                </a:solidFill>
                <a:latin typeface="Gotham Book"/>
                <a:cs typeface="Gotham Book"/>
              </a:rPr>
              <a:t>Durable</a:t>
            </a:r>
            <a:r>
              <a:rPr sz="2600" b="0" spc="-5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600" b="0" dirty="0">
                <a:solidFill>
                  <a:srgbClr val="FFFFFF"/>
                </a:solidFill>
                <a:latin typeface="Gotham Book"/>
                <a:cs typeface="Gotham Book"/>
              </a:rPr>
              <a:t>- Impact </a:t>
            </a:r>
            <a:r>
              <a:rPr sz="2600" b="0" spc="-10" dirty="0">
                <a:solidFill>
                  <a:srgbClr val="FFFFFF"/>
                </a:solidFill>
                <a:latin typeface="Gotham Book"/>
                <a:cs typeface="Gotham Book"/>
              </a:rPr>
              <a:t>resistant</a:t>
            </a:r>
            <a:endParaRPr sz="2600">
              <a:latin typeface="Gotham Book"/>
              <a:cs typeface="Gotham Book"/>
            </a:endParaRPr>
          </a:p>
          <a:p>
            <a:pPr marL="514984" indent="-314325">
              <a:lnSpc>
                <a:spcPct val="100000"/>
              </a:lnSpc>
              <a:spcBef>
                <a:spcPts val="2025"/>
              </a:spcBef>
              <a:buChar char="•"/>
              <a:tabLst>
                <a:tab pos="514984" algn="l"/>
              </a:tabLst>
            </a:pPr>
            <a:r>
              <a:rPr sz="2600" b="0" spc="-45" dirty="0">
                <a:solidFill>
                  <a:srgbClr val="FFFFFF"/>
                </a:solidFill>
                <a:latin typeface="Gotham Book"/>
                <a:cs typeface="Gotham Book"/>
              </a:rPr>
              <a:t>Cost-</a:t>
            </a:r>
            <a:r>
              <a:rPr sz="2600" b="0" spc="-10" dirty="0">
                <a:solidFill>
                  <a:srgbClr val="FFFFFF"/>
                </a:solidFill>
                <a:latin typeface="Gotham Book"/>
                <a:cs typeface="Gotham Book"/>
              </a:rPr>
              <a:t>effective</a:t>
            </a:r>
            <a:endParaRPr sz="2600">
              <a:latin typeface="Gotham Book"/>
              <a:cs typeface="Gotham Book"/>
            </a:endParaRPr>
          </a:p>
          <a:p>
            <a:pPr marL="514984" indent="-314325">
              <a:lnSpc>
                <a:spcPct val="100000"/>
              </a:lnSpc>
              <a:spcBef>
                <a:spcPts val="2025"/>
              </a:spcBef>
              <a:buChar char="•"/>
              <a:tabLst>
                <a:tab pos="514984" algn="l"/>
              </a:tabLst>
            </a:pPr>
            <a:r>
              <a:rPr sz="2600" b="0" dirty="0">
                <a:solidFill>
                  <a:srgbClr val="FFFFFF"/>
                </a:solidFill>
                <a:latin typeface="Gotham Book"/>
                <a:cs typeface="Gotham Book"/>
              </a:rPr>
              <a:t>Class</a:t>
            </a:r>
            <a:r>
              <a:rPr sz="2600" b="0" spc="-40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600" b="0" dirty="0">
                <a:solidFill>
                  <a:srgbClr val="FFFFFF"/>
                </a:solidFill>
                <a:latin typeface="Gotham Book"/>
                <a:cs typeface="Gotham Book"/>
              </a:rPr>
              <a:t>A</a:t>
            </a:r>
            <a:r>
              <a:rPr sz="2600" b="0" spc="-35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600" b="0" dirty="0">
                <a:solidFill>
                  <a:srgbClr val="FFFFFF"/>
                </a:solidFill>
                <a:latin typeface="Gotham Book"/>
                <a:cs typeface="Gotham Book"/>
              </a:rPr>
              <a:t>Fire</a:t>
            </a:r>
            <a:r>
              <a:rPr sz="2600" b="0" spc="-35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600" b="0" spc="-10" dirty="0">
                <a:solidFill>
                  <a:srgbClr val="FFFFFF"/>
                </a:solidFill>
                <a:latin typeface="Gotham Book"/>
                <a:cs typeface="Gotham Book"/>
              </a:rPr>
              <a:t>rated</a:t>
            </a:r>
            <a:endParaRPr sz="2600">
              <a:latin typeface="Gotham Book"/>
              <a:cs typeface="Gotham Book"/>
            </a:endParaRPr>
          </a:p>
          <a:p>
            <a:pPr marL="514984" indent="-314325">
              <a:lnSpc>
                <a:spcPct val="100000"/>
              </a:lnSpc>
              <a:spcBef>
                <a:spcPts val="2025"/>
              </a:spcBef>
              <a:buChar char="•"/>
              <a:tabLst>
                <a:tab pos="514984" algn="l"/>
              </a:tabLst>
            </a:pPr>
            <a:r>
              <a:rPr sz="2600" b="0" spc="-10" dirty="0">
                <a:solidFill>
                  <a:srgbClr val="FFFFFF"/>
                </a:solidFill>
                <a:latin typeface="Gotham Book"/>
                <a:cs typeface="Gotham Book"/>
              </a:rPr>
              <a:t>Water</a:t>
            </a:r>
            <a:r>
              <a:rPr sz="2600" b="0" spc="-160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600" b="0" spc="-10" dirty="0">
                <a:solidFill>
                  <a:srgbClr val="FFFFFF"/>
                </a:solidFill>
                <a:latin typeface="Gotham Book"/>
                <a:cs typeface="Gotham Book"/>
              </a:rPr>
              <a:t>resistant</a:t>
            </a:r>
            <a:endParaRPr sz="2600">
              <a:latin typeface="Gotham Book"/>
              <a:cs typeface="Gotham Book"/>
            </a:endParaRPr>
          </a:p>
          <a:p>
            <a:pPr marL="514984" indent="-314325">
              <a:lnSpc>
                <a:spcPct val="100000"/>
              </a:lnSpc>
              <a:spcBef>
                <a:spcPts val="2025"/>
              </a:spcBef>
              <a:buChar char="•"/>
              <a:tabLst>
                <a:tab pos="514984" algn="l"/>
              </a:tabLst>
            </a:pPr>
            <a:r>
              <a:rPr sz="2600" b="0" dirty="0">
                <a:solidFill>
                  <a:srgbClr val="FFFFFF"/>
                </a:solidFill>
                <a:latin typeface="Gotham Book"/>
                <a:cs typeface="Gotham Book"/>
              </a:rPr>
              <a:t>Made from 50% </a:t>
            </a:r>
            <a:r>
              <a:rPr sz="2600" b="0" spc="-55" dirty="0">
                <a:solidFill>
                  <a:srgbClr val="FFFFFF"/>
                </a:solidFill>
                <a:latin typeface="Gotham Book"/>
                <a:cs typeface="Gotham Book"/>
              </a:rPr>
              <a:t>post-</a:t>
            </a:r>
            <a:r>
              <a:rPr sz="2600" b="0" dirty="0">
                <a:solidFill>
                  <a:srgbClr val="FFFFFF"/>
                </a:solidFill>
                <a:latin typeface="Gotham Book"/>
                <a:cs typeface="Gotham Book"/>
              </a:rPr>
              <a:t>consumer </a:t>
            </a:r>
            <a:r>
              <a:rPr sz="2600" b="0" spc="-10" dirty="0">
                <a:solidFill>
                  <a:srgbClr val="FFFFFF"/>
                </a:solidFill>
                <a:latin typeface="Gotham Book"/>
                <a:cs typeface="Gotham Book"/>
              </a:rPr>
              <a:t>content</a:t>
            </a:r>
            <a:endParaRPr sz="2600">
              <a:latin typeface="Gotham Book"/>
              <a:cs typeface="Gotham Book"/>
            </a:endParaRPr>
          </a:p>
          <a:p>
            <a:pPr marL="514984" indent="-314325">
              <a:lnSpc>
                <a:spcPct val="100000"/>
              </a:lnSpc>
              <a:spcBef>
                <a:spcPts val="2025"/>
              </a:spcBef>
              <a:buChar char="•"/>
              <a:tabLst>
                <a:tab pos="514984" algn="l"/>
              </a:tabLst>
            </a:pPr>
            <a:r>
              <a:rPr sz="2600" b="0" dirty="0">
                <a:solidFill>
                  <a:srgbClr val="FFFFFF"/>
                </a:solidFill>
                <a:latin typeface="Gotham Book"/>
                <a:cs typeface="Gotham Book"/>
              </a:rPr>
              <a:t>100%</a:t>
            </a:r>
            <a:r>
              <a:rPr sz="2600" b="0" spc="75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600" b="0" spc="-10" dirty="0">
                <a:solidFill>
                  <a:srgbClr val="FFFFFF"/>
                </a:solidFill>
                <a:latin typeface="Gotham Book"/>
                <a:cs typeface="Gotham Book"/>
              </a:rPr>
              <a:t>recyclable</a:t>
            </a:r>
            <a:endParaRPr sz="2600">
              <a:latin typeface="Gotham Book"/>
              <a:cs typeface="Gotham Book"/>
            </a:endParaRPr>
          </a:p>
          <a:p>
            <a:pPr marL="514984" indent="-314325">
              <a:lnSpc>
                <a:spcPct val="100000"/>
              </a:lnSpc>
              <a:spcBef>
                <a:spcPts val="2025"/>
              </a:spcBef>
              <a:buChar char="•"/>
              <a:tabLst>
                <a:tab pos="514984" algn="l"/>
              </a:tabLst>
            </a:pPr>
            <a:r>
              <a:rPr sz="2600" b="0" spc="-20" dirty="0">
                <a:solidFill>
                  <a:srgbClr val="FFFFFF"/>
                </a:solidFill>
                <a:latin typeface="Gotham Book"/>
                <a:cs typeface="Gotham Book"/>
              </a:rPr>
              <a:t>Available</a:t>
            </a:r>
            <a:r>
              <a:rPr sz="2600" b="0" spc="-65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600" b="0" dirty="0">
                <a:solidFill>
                  <a:srgbClr val="FFFFFF"/>
                </a:solidFill>
                <a:latin typeface="Gotham Book"/>
                <a:cs typeface="Gotham Book"/>
              </a:rPr>
              <a:t>in</a:t>
            </a:r>
            <a:r>
              <a:rPr sz="2600" b="0" spc="-60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600" b="0" dirty="0">
                <a:solidFill>
                  <a:srgbClr val="FFFFFF"/>
                </a:solidFill>
                <a:latin typeface="Gotham Book"/>
                <a:cs typeface="Gotham Book"/>
              </a:rPr>
              <a:t>17</a:t>
            </a:r>
            <a:r>
              <a:rPr sz="2600" b="0" spc="-60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600" b="0" dirty="0">
                <a:solidFill>
                  <a:srgbClr val="FFFFFF"/>
                </a:solidFill>
                <a:latin typeface="Gotham Book"/>
                <a:cs typeface="Gotham Book"/>
              </a:rPr>
              <a:t>stock</a:t>
            </a:r>
            <a:r>
              <a:rPr sz="2600" b="0" spc="-60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600" b="0" spc="-10" dirty="0">
                <a:solidFill>
                  <a:srgbClr val="FFFFFF"/>
                </a:solidFill>
                <a:latin typeface="Gotham Book"/>
                <a:cs typeface="Gotham Book"/>
              </a:rPr>
              <a:t>colors</a:t>
            </a:r>
            <a:endParaRPr sz="2600">
              <a:latin typeface="Gotham Book"/>
              <a:cs typeface="Gotham Book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465923" y="2638663"/>
            <a:ext cx="11601740" cy="62825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3318966" y="5225"/>
            <a:ext cx="6785133" cy="11303331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235" y="5245"/>
            <a:ext cx="20093940" cy="11298555"/>
          </a:xfrm>
          <a:custGeom>
            <a:avLst/>
            <a:gdLst/>
            <a:ahLst/>
            <a:cxnLst/>
            <a:rect l="l" t="t" r="r" b="b"/>
            <a:pathLst>
              <a:path w="20093940" h="11298555">
                <a:moveTo>
                  <a:pt x="20093629" y="0"/>
                </a:moveTo>
                <a:lnTo>
                  <a:pt x="0" y="0"/>
                </a:lnTo>
                <a:lnTo>
                  <a:pt x="0" y="11298074"/>
                </a:lnTo>
                <a:lnTo>
                  <a:pt x="20093629" y="11298074"/>
                </a:lnTo>
                <a:lnTo>
                  <a:pt x="2009362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617787" y="2227968"/>
            <a:ext cx="1140460" cy="1140460"/>
            <a:chOff x="617787" y="2227968"/>
            <a:chExt cx="1140460" cy="114046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19966" y="2230155"/>
              <a:ext cx="1135801" cy="1135825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619970" y="2230152"/>
              <a:ext cx="1136015" cy="1136015"/>
            </a:xfrm>
            <a:custGeom>
              <a:avLst/>
              <a:gdLst/>
              <a:ahLst/>
              <a:cxnLst/>
              <a:rect l="l" t="t" r="r" b="b"/>
              <a:pathLst>
                <a:path w="1136014" h="1136014">
                  <a:moveTo>
                    <a:pt x="0" y="1135829"/>
                  </a:moveTo>
                  <a:lnTo>
                    <a:pt x="1135808" y="1135829"/>
                  </a:lnTo>
                  <a:lnTo>
                    <a:pt x="1135808" y="0"/>
                  </a:lnTo>
                  <a:lnTo>
                    <a:pt x="0" y="0"/>
                  </a:lnTo>
                  <a:lnTo>
                    <a:pt x="0" y="1135829"/>
                  </a:lnTo>
                  <a:close/>
                </a:path>
              </a:pathLst>
            </a:custGeom>
            <a:ln w="4366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aphicFrame>
        <p:nvGraphicFramePr>
          <p:cNvPr id="6" name="object 6"/>
          <p:cNvGraphicFramePr>
            <a:graphicFrameLocks noGrp="1"/>
          </p:cNvGraphicFramePr>
          <p:nvPr/>
        </p:nvGraphicFramePr>
        <p:xfrm>
          <a:off x="586032" y="3384838"/>
          <a:ext cx="12807945" cy="2895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96011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5765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6334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0268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5381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34239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47192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28397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308734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963295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175260">
                <a:tc>
                  <a:txBody>
                    <a:bodyPr/>
                    <a:lstStyle/>
                    <a:p>
                      <a:pPr marL="31750">
                        <a:lnSpc>
                          <a:spcPts val="1260"/>
                        </a:lnSpc>
                        <a:spcBef>
                          <a:spcPts val="20"/>
                        </a:spcBef>
                      </a:pPr>
                      <a:r>
                        <a:rPr sz="1150" b="0" spc="-10" dirty="0">
                          <a:solidFill>
                            <a:srgbClr val="FFFFFF"/>
                          </a:solidFill>
                          <a:latin typeface="Gotham Book"/>
                          <a:cs typeface="Gotham Book"/>
                        </a:rPr>
                        <a:t>Crystal</a:t>
                      </a:r>
                      <a:endParaRPr sz="1150">
                        <a:latin typeface="Gotham Book"/>
                        <a:cs typeface="Gotham Book"/>
                      </a:endParaRPr>
                    </a:p>
                  </a:txBody>
                  <a:tcPr marL="0" marR="0" marT="2540" marB="0"/>
                </a:tc>
                <a:tc>
                  <a:txBody>
                    <a:bodyPr/>
                    <a:lstStyle/>
                    <a:p>
                      <a:pPr marL="420370">
                        <a:lnSpc>
                          <a:spcPts val="1260"/>
                        </a:lnSpc>
                        <a:spcBef>
                          <a:spcPts val="20"/>
                        </a:spcBef>
                      </a:pPr>
                      <a:r>
                        <a:rPr sz="1150" b="0" spc="-10" dirty="0">
                          <a:solidFill>
                            <a:srgbClr val="FFFFFF"/>
                          </a:solidFill>
                          <a:latin typeface="Gotham Book"/>
                          <a:cs typeface="Gotham Book"/>
                        </a:rPr>
                        <a:t>Alloy</a:t>
                      </a:r>
                      <a:endParaRPr sz="1150">
                        <a:latin typeface="Gotham Book"/>
                        <a:cs typeface="Gotham Book"/>
                      </a:endParaRPr>
                    </a:p>
                  </a:txBody>
                  <a:tcPr marL="0" marR="0" marT="2540" marB="0"/>
                </a:tc>
                <a:tc>
                  <a:txBody>
                    <a:bodyPr/>
                    <a:lstStyle/>
                    <a:p>
                      <a:pPr marL="220345">
                        <a:lnSpc>
                          <a:spcPts val="1260"/>
                        </a:lnSpc>
                        <a:spcBef>
                          <a:spcPts val="20"/>
                        </a:spcBef>
                      </a:pPr>
                      <a:r>
                        <a:rPr sz="1150" b="0" spc="-20" dirty="0">
                          <a:solidFill>
                            <a:srgbClr val="FFFFFF"/>
                          </a:solidFill>
                          <a:latin typeface="Gotham Book"/>
                          <a:cs typeface="Gotham Book"/>
                        </a:rPr>
                        <a:t>Coal</a:t>
                      </a:r>
                      <a:endParaRPr sz="1150">
                        <a:latin typeface="Gotham Book"/>
                        <a:cs typeface="Gotham Book"/>
                      </a:endParaRPr>
                    </a:p>
                  </a:txBody>
                  <a:tcPr marL="0" marR="0" marT="2540" marB="0"/>
                </a:tc>
                <a:tc>
                  <a:txBody>
                    <a:bodyPr/>
                    <a:lstStyle/>
                    <a:p>
                      <a:pPr marL="217170">
                        <a:lnSpc>
                          <a:spcPts val="1260"/>
                        </a:lnSpc>
                        <a:spcBef>
                          <a:spcPts val="20"/>
                        </a:spcBef>
                      </a:pPr>
                      <a:r>
                        <a:rPr sz="1150" b="0" spc="-20" dirty="0">
                          <a:solidFill>
                            <a:srgbClr val="FFFFFF"/>
                          </a:solidFill>
                          <a:latin typeface="Gotham Book"/>
                          <a:cs typeface="Gotham Book"/>
                        </a:rPr>
                        <a:t>Onyx</a:t>
                      </a:r>
                      <a:endParaRPr sz="1150">
                        <a:latin typeface="Gotham Book"/>
                        <a:cs typeface="Gotham Book"/>
                      </a:endParaRPr>
                    </a:p>
                  </a:txBody>
                  <a:tcPr marL="0" marR="0" marT="2540" marB="0"/>
                </a:tc>
                <a:tc>
                  <a:txBody>
                    <a:bodyPr/>
                    <a:lstStyle/>
                    <a:p>
                      <a:pPr marR="58419" algn="ctr">
                        <a:lnSpc>
                          <a:spcPts val="1260"/>
                        </a:lnSpc>
                        <a:spcBef>
                          <a:spcPts val="20"/>
                        </a:spcBef>
                      </a:pPr>
                      <a:r>
                        <a:rPr sz="1150" b="0" spc="-10" dirty="0">
                          <a:solidFill>
                            <a:srgbClr val="FFFFFF"/>
                          </a:solidFill>
                          <a:latin typeface="Gotham Book"/>
                          <a:cs typeface="Gotham Book"/>
                        </a:rPr>
                        <a:t>Pumice</a:t>
                      </a:r>
                      <a:endParaRPr sz="1150">
                        <a:latin typeface="Gotham Book"/>
                        <a:cs typeface="Gotham Book"/>
                      </a:endParaRPr>
                    </a:p>
                  </a:txBody>
                  <a:tcPr marL="0" marR="0" marT="2540" marB="0"/>
                </a:tc>
                <a:tc>
                  <a:txBody>
                    <a:bodyPr/>
                    <a:lstStyle/>
                    <a:p>
                      <a:pPr marL="381000">
                        <a:lnSpc>
                          <a:spcPts val="1260"/>
                        </a:lnSpc>
                        <a:spcBef>
                          <a:spcPts val="20"/>
                        </a:spcBef>
                      </a:pPr>
                      <a:r>
                        <a:rPr sz="1150" b="0" spc="-20" dirty="0">
                          <a:solidFill>
                            <a:srgbClr val="FFFFFF"/>
                          </a:solidFill>
                          <a:latin typeface="Gotham Book"/>
                          <a:cs typeface="Gotham Book"/>
                        </a:rPr>
                        <a:t>Silt</a:t>
                      </a:r>
                      <a:endParaRPr sz="1150">
                        <a:latin typeface="Gotham Book"/>
                        <a:cs typeface="Gotham Book"/>
                      </a:endParaRPr>
                    </a:p>
                  </a:txBody>
                  <a:tcPr marL="0" marR="0" marT="2540" marB="0"/>
                </a:tc>
                <a:tc>
                  <a:txBody>
                    <a:bodyPr/>
                    <a:lstStyle/>
                    <a:p>
                      <a:pPr marL="401955">
                        <a:lnSpc>
                          <a:spcPts val="1260"/>
                        </a:lnSpc>
                        <a:spcBef>
                          <a:spcPts val="20"/>
                        </a:spcBef>
                      </a:pPr>
                      <a:r>
                        <a:rPr sz="1150" b="0" spc="-10" dirty="0">
                          <a:solidFill>
                            <a:srgbClr val="FFFFFF"/>
                          </a:solidFill>
                          <a:latin typeface="Gotham Book"/>
                          <a:cs typeface="Gotham Book"/>
                        </a:rPr>
                        <a:t>Sandstone</a:t>
                      </a:r>
                      <a:endParaRPr sz="1150">
                        <a:latin typeface="Gotham Book"/>
                        <a:cs typeface="Gotham Book"/>
                      </a:endParaRPr>
                    </a:p>
                  </a:txBody>
                  <a:tcPr marL="0" marR="0" marT="2540" marB="0"/>
                </a:tc>
                <a:tc>
                  <a:txBody>
                    <a:bodyPr/>
                    <a:lstStyle/>
                    <a:p>
                      <a:pPr marL="299085">
                        <a:lnSpc>
                          <a:spcPts val="1280"/>
                        </a:lnSpc>
                      </a:pPr>
                      <a:r>
                        <a:rPr sz="1150" b="0" spc="-10" dirty="0">
                          <a:solidFill>
                            <a:srgbClr val="FFFFFF"/>
                          </a:solidFill>
                          <a:latin typeface="Gotham Book"/>
                          <a:cs typeface="Gotham Book"/>
                        </a:rPr>
                        <a:t>Hibiscus</a:t>
                      </a:r>
                      <a:endParaRPr sz="1150">
                        <a:latin typeface="Gotham Book"/>
                        <a:cs typeface="Gotham Book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75285">
                        <a:lnSpc>
                          <a:spcPts val="1280"/>
                        </a:lnSpc>
                      </a:pPr>
                      <a:r>
                        <a:rPr sz="1150" b="0" spc="-10" dirty="0">
                          <a:solidFill>
                            <a:srgbClr val="FFFFFF"/>
                          </a:solidFill>
                          <a:latin typeface="Gotham Book"/>
                          <a:cs typeface="Gotham Book"/>
                        </a:rPr>
                        <a:t>Garnet</a:t>
                      </a:r>
                      <a:endParaRPr sz="1150">
                        <a:latin typeface="Gotham Book"/>
                        <a:cs typeface="Gotham Book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26034" algn="r">
                        <a:lnSpc>
                          <a:spcPts val="1280"/>
                        </a:lnSpc>
                      </a:pPr>
                      <a:r>
                        <a:rPr sz="1150" b="0" spc="-20" dirty="0">
                          <a:solidFill>
                            <a:srgbClr val="FFFFFF"/>
                          </a:solidFill>
                          <a:latin typeface="Gotham Book"/>
                          <a:cs typeface="Gotham Book"/>
                        </a:rPr>
                        <a:t>Amber</a:t>
                      </a:r>
                      <a:endParaRPr sz="1150">
                        <a:latin typeface="Gotham Book"/>
                        <a:cs typeface="Gotham Book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4300">
                <a:tc>
                  <a:txBody>
                    <a:bodyPr/>
                    <a:lstStyle/>
                    <a:p>
                      <a:pPr marL="31750">
                        <a:lnSpc>
                          <a:spcPts val="805"/>
                        </a:lnSpc>
                      </a:pPr>
                      <a:r>
                        <a:rPr sz="750" b="0" spc="-10" dirty="0">
                          <a:solidFill>
                            <a:srgbClr val="FFFFFF"/>
                          </a:solidFill>
                          <a:latin typeface="Gotham Book"/>
                          <a:cs typeface="Gotham Book"/>
                        </a:rPr>
                        <a:t>(White)</a:t>
                      </a:r>
                      <a:endParaRPr sz="750">
                        <a:latin typeface="Gotham Book"/>
                        <a:cs typeface="Gotham Book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420370">
                        <a:lnSpc>
                          <a:spcPts val="805"/>
                        </a:lnSpc>
                      </a:pPr>
                      <a:r>
                        <a:rPr sz="750" b="0" dirty="0">
                          <a:solidFill>
                            <a:srgbClr val="FFFFFF"/>
                          </a:solidFill>
                          <a:latin typeface="Gotham Book"/>
                          <a:cs typeface="Gotham Book"/>
                        </a:rPr>
                        <a:t>PMS</a:t>
                      </a:r>
                      <a:r>
                        <a:rPr sz="750" b="0" spc="30" dirty="0">
                          <a:solidFill>
                            <a:srgbClr val="FFFFFF"/>
                          </a:solidFill>
                          <a:latin typeface="Gotham Book"/>
                          <a:cs typeface="Gotham Book"/>
                        </a:rPr>
                        <a:t> </a:t>
                      </a:r>
                      <a:r>
                        <a:rPr sz="750" b="0" dirty="0">
                          <a:solidFill>
                            <a:srgbClr val="FFFFFF"/>
                          </a:solidFill>
                          <a:latin typeface="Gotham Book"/>
                          <a:cs typeface="Gotham Book"/>
                        </a:rPr>
                        <a:t>Cool</a:t>
                      </a:r>
                      <a:r>
                        <a:rPr sz="750" b="0" spc="35" dirty="0">
                          <a:solidFill>
                            <a:srgbClr val="FFFFFF"/>
                          </a:solidFill>
                          <a:latin typeface="Gotham Book"/>
                          <a:cs typeface="Gotham Book"/>
                        </a:rPr>
                        <a:t> </a:t>
                      </a:r>
                      <a:r>
                        <a:rPr sz="750" b="0" dirty="0">
                          <a:solidFill>
                            <a:srgbClr val="FFFFFF"/>
                          </a:solidFill>
                          <a:latin typeface="Gotham Book"/>
                          <a:cs typeface="Gotham Book"/>
                        </a:rPr>
                        <a:t>Gray</a:t>
                      </a:r>
                      <a:r>
                        <a:rPr sz="750" b="0" spc="35" dirty="0">
                          <a:solidFill>
                            <a:srgbClr val="FFFFFF"/>
                          </a:solidFill>
                          <a:latin typeface="Gotham Book"/>
                          <a:cs typeface="Gotham Book"/>
                        </a:rPr>
                        <a:t> </a:t>
                      </a:r>
                      <a:r>
                        <a:rPr sz="750" b="0" dirty="0">
                          <a:solidFill>
                            <a:srgbClr val="FFFFFF"/>
                          </a:solidFill>
                          <a:latin typeface="Gotham Book"/>
                          <a:cs typeface="Gotham Book"/>
                        </a:rPr>
                        <a:t>8</a:t>
                      </a:r>
                      <a:r>
                        <a:rPr sz="750" b="0" spc="35" dirty="0">
                          <a:solidFill>
                            <a:srgbClr val="FFFFFF"/>
                          </a:solidFill>
                          <a:latin typeface="Gotham Book"/>
                          <a:cs typeface="Gotham Book"/>
                        </a:rPr>
                        <a:t> </a:t>
                      </a:r>
                      <a:r>
                        <a:rPr sz="750" b="0" spc="-50" dirty="0">
                          <a:solidFill>
                            <a:srgbClr val="FFFFFF"/>
                          </a:solidFill>
                          <a:latin typeface="Gotham Book"/>
                          <a:cs typeface="Gotham Book"/>
                        </a:rPr>
                        <a:t>C</a:t>
                      </a:r>
                      <a:endParaRPr sz="750">
                        <a:latin typeface="Gotham Book"/>
                        <a:cs typeface="Gotham Book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20345">
                        <a:lnSpc>
                          <a:spcPts val="805"/>
                        </a:lnSpc>
                      </a:pPr>
                      <a:r>
                        <a:rPr sz="750" b="0" dirty="0">
                          <a:solidFill>
                            <a:srgbClr val="FFFFFF"/>
                          </a:solidFill>
                          <a:latin typeface="Gotham Book"/>
                          <a:cs typeface="Gotham Book"/>
                        </a:rPr>
                        <a:t>PMS</a:t>
                      </a:r>
                      <a:r>
                        <a:rPr sz="750" b="0" spc="30" dirty="0">
                          <a:solidFill>
                            <a:srgbClr val="FFFFFF"/>
                          </a:solidFill>
                          <a:latin typeface="Gotham Book"/>
                          <a:cs typeface="Gotham Book"/>
                        </a:rPr>
                        <a:t> </a:t>
                      </a:r>
                      <a:r>
                        <a:rPr sz="750" b="0" dirty="0">
                          <a:solidFill>
                            <a:srgbClr val="FFFFFF"/>
                          </a:solidFill>
                          <a:latin typeface="Gotham Book"/>
                          <a:cs typeface="Gotham Book"/>
                        </a:rPr>
                        <a:t>Cool</a:t>
                      </a:r>
                      <a:r>
                        <a:rPr sz="750" b="0" spc="35" dirty="0">
                          <a:solidFill>
                            <a:srgbClr val="FFFFFF"/>
                          </a:solidFill>
                          <a:latin typeface="Gotham Book"/>
                          <a:cs typeface="Gotham Book"/>
                        </a:rPr>
                        <a:t> </a:t>
                      </a:r>
                      <a:r>
                        <a:rPr sz="750" b="0" dirty="0">
                          <a:solidFill>
                            <a:srgbClr val="FFFFFF"/>
                          </a:solidFill>
                          <a:latin typeface="Gotham Book"/>
                          <a:cs typeface="Gotham Book"/>
                        </a:rPr>
                        <a:t>Gray</a:t>
                      </a:r>
                      <a:r>
                        <a:rPr sz="750" b="0" spc="35" dirty="0">
                          <a:solidFill>
                            <a:srgbClr val="FFFFFF"/>
                          </a:solidFill>
                          <a:latin typeface="Gotham Book"/>
                          <a:cs typeface="Gotham Book"/>
                        </a:rPr>
                        <a:t> </a:t>
                      </a:r>
                      <a:r>
                        <a:rPr sz="750" b="0" dirty="0">
                          <a:solidFill>
                            <a:srgbClr val="FFFFFF"/>
                          </a:solidFill>
                          <a:latin typeface="Gotham Book"/>
                          <a:cs typeface="Gotham Book"/>
                        </a:rPr>
                        <a:t>11</a:t>
                      </a:r>
                      <a:r>
                        <a:rPr sz="750" b="0" spc="35" dirty="0">
                          <a:solidFill>
                            <a:srgbClr val="FFFFFF"/>
                          </a:solidFill>
                          <a:latin typeface="Gotham Book"/>
                          <a:cs typeface="Gotham Book"/>
                        </a:rPr>
                        <a:t> </a:t>
                      </a:r>
                      <a:r>
                        <a:rPr sz="750" b="0" spc="-50" dirty="0">
                          <a:solidFill>
                            <a:srgbClr val="FFFFFF"/>
                          </a:solidFill>
                          <a:latin typeface="Gotham Book"/>
                          <a:cs typeface="Gotham Book"/>
                        </a:rPr>
                        <a:t>C</a:t>
                      </a:r>
                      <a:endParaRPr sz="750">
                        <a:latin typeface="Gotham Book"/>
                        <a:cs typeface="Gotham Book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17170">
                        <a:lnSpc>
                          <a:spcPts val="805"/>
                        </a:lnSpc>
                      </a:pPr>
                      <a:r>
                        <a:rPr sz="750" b="0" dirty="0">
                          <a:solidFill>
                            <a:srgbClr val="FFFFFF"/>
                          </a:solidFill>
                          <a:latin typeface="Gotham Book"/>
                          <a:cs typeface="Gotham Book"/>
                        </a:rPr>
                        <a:t>PMS</a:t>
                      </a:r>
                      <a:r>
                        <a:rPr sz="750" b="0" spc="55" dirty="0">
                          <a:solidFill>
                            <a:srgbClr val="FFFFFF"/>
                          </a:solidFill>
                          <a:latin typeface="Gotham Book"/>
                          <a:cs typeface="Gotham Book"/>
                        </a:rPr>
                        <a:t> </a:t>
                      </a:r>
                      <a:r>
                        <a:rPr sz="750" b="0" dirty="0">
                          <a:solidFill>
                            <a:srgbClr val="FFFFFF"/>
                          </a:solidFill>
                          <a:latin typeface="Gotham Book"/>
                          <a:cs typeface="Gotham Book"/>
                        </a:rPr>
                        <a:t>Black</a:t>
                      </a:r>
                      <a:r>
                        <a:rPr sz="750" b="0" spc="60" dirty="0">
                          <a:solidFill>
                            <a:srgbClr val="FFFFFF"/>
                          </a:solidFill>
                          <a:latin typeface="Gotham Book"/>
                          <a:cs typeface="Gotham Book"/>
                        </a:rPr>
                        <a:t> </a:t>
                      </a:r>
                      <a:r>
                        <a:rPr sz="750" b="0" spc="-50" dirty="0">
                          <a:solidFill>
                            <a:srgbClr val="FFFFFF"/>
                          </a:solidFill>
                          <a:latin typeface="Gotham Book"/>
                          <a:cs typeface="Gotham Book"/>
                        </a:rPr>
                        <a:t>C</a:t>
                      </a:r>
                      <a:endParaRPr sz="750">
                        <a:latin typeface="Gotham Book"/>
                        <a:cs typeface="Gotham Book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805"/>
                        </a:lnSpc>
                      </a:pPr>
                      <a:r>
                        <a:rPr sz="750" b="0" dirty="0">
                          <a:solidFill>
                            <a:srgbClr val="FFFFFF"/>
                          </a:solidFill>
                          <a:latin typeface="Gotham Book"/>
                          <a:cs typeface="Gotham Book"/>
                        </a:rPr>
                        <a:t>PMS</a:t>
                      </a:r>
                      <a:r>
                        <a:rPr sz="750" b="0" spc="50" dirty="0">
                          <a:solidFill>
                            <a:srgbClr val="FFFFFF"/>
                          </a:solidFill>
                          <a:latin typeface="Gotham Book"/>
                          <a:cs typeface="Gotham Book"/>
                        </a:rPr>
                        <a:t> </a:t>
                      </a:r>
                      <a:r>
                        <a:rPr sz="750" b="0" dirty="0">
                          <a:solidFill>
                            <a:srgbClr val="FFFFFF"/>
                          </a:solidFill>
                          <a:latin typeface="Gotham Book"/>
                          <a:cs typeface="Gotham Book"/>
                        </a:rPr>
                        <a:t>4022</a:t>
                      </a:r>
                      <a:r>
                        <a:rPr sz="750" b="0" spc="55" dirty="0">
                          <a:solidFill>
                            <a:srgbClr val="FFFFFF"/>
                          </a:solidFill>
                          <a:latin typeface="Gotham Book"/>
                          <a:cs typeface="Gotham Book"/>
                        </a:rPr>
                        <a:t> </a:t>
                      </a:r>
                      <a:r>
                        <a:rPr sz="750" b="0" spc="-50" dirty="0">
                          <a:solidFill>
                            <a:srgbClr val="FFFFFF"/>
                          </a:solidFill>
                          <a:latin typeface="Gotham Book"/>
                          <a:cs typeface="Gotham Book"/>
                        </a:rPr>
                        <a:t>C</a:t>
                      </a:r>
                      <a:endParaRPr sz="750">
                        <a:latin typeface="Gotham Book"/>
                        <a:cs typeface="Gotham Book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81000">
                        <a:lnSpc>
                          <a:spcPts val="805"/>
                        </a:lnSpc>
                      </a:pPr>
                      <a:r>
                        <a:rPr sz="750" b="0" dirty="0">
                          <a:solidFill>
                            <a:srgbClr val="FFFFFF"/>
                          </a:solidFill>
                          <a:latin typeface="Gotham Book"/>
                          <a:cs typeface="Gotham Book"/>
                        </a:rPr>
                        <a:t>PMS</a:t>
                      </a:r>
                      <a:r>
                        <a:rPr sz="750" b="0" spc="50" dirty="0">
                          <a:solidFill>
                            <a:srgbClr val="FFFFFF"/>
                          </a:solidFill>
                          <a:latin typeface="Gotham Book"/>
                          <a:cs typeface="Gotham Book"/>
                        </a:rPr>
                        <a:t> </a:t>
                      </a:r>
                      <a:r>
                        <a:rPr sz="750" b="0" dirty="0">
                          <a:solidFill>
                            <a:srgbClr val="FFFFFF"/>
                          </a:solidFill>
                          <a:latin typeface="Gotham Book"/>
                          <a:cs typeface="Gotham Book"/>
                        </a:rPr>
                        <a:t>1255</a:t>
                      </a:r>
                      <a:r>
                        <a:rPr sz="750" b="0" spc="55" dirty="0">
                          <a:solidFill>
                            <a:srgbClr val="FFFFFF"/>
                          </a:solidFill>
                          <a:latin typeface="Gotham Book"/>
                          <a:cs typeface="Gotham Book"/>
                        </a:rPr>
                        <a:t> </a:t>
                      </a:r>
                      <a:r>
                        <a:rPr sz="750" b="0" spc="-50" dirty="0">
                          <a:solidFill>
                            <a:srgbClr val="FFFFFF"/>
                          </a:solidFill>
                          <a:latin typeface="Gotham Book"/>
                          <a:cs typeface="Gotham Book"/>
                        </a:rPr>
                        <a:t>C</a:t>
                      </a:r>
                      <a:endParaRPr sz="750">
                        <a:latin typeface="Gotham Book"/>
                        <a:cs typeface="Gotham Book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401955">
                        <a:lnSpc>
                          <a:spcPts val="805"/>
                        </a:lnSpc>
                      </a:pPr>
                      <a:r>
                        <a:rPr sz="750" b="0" dirty="0">
                          <a:solidFill>
                            <a:srgbClr val="FFFFFF"/>
                          </a:solidFill>
                          <a:latin typeface="Gotham Book"/>
                          <a:cs typeface="Gotham Book"/>
                        </a:rPr>
                        <a:t>PMS</a:t>
                      </a:r>
                      <a:r>
                        <a:rPr sz="750" b="0" spc="45" dirty="0">
                          <a:solidFill>
                            <a:srgbClr val="FFFFFF"/>
                          </a:solidFill>
                          <a:latin typeface="Gotham Book"/>
                          <a:cs typeface="Gotham Book"/>
                        </a:rPr>
                        <a:t> </a:t>
                      </a:r>
                      <a:r>
                        <a:rPr sz="750" b="0" dirty="0">
                          <a:solidFill>
                            <a:srgbClr val="FFFFFF"/>
                          </a:solidFill>
                          <a:latin typeface="Gotham Book"/>
                          <a:cs typeface="Gotham Book"/>
                        </a:rPr>
                        <a:t>4243</a:t>
                      </a:r>
                      <a:r>
                        <a:rPr sz="750" b="0" spc="45" dirty="0">
                          <a:solidFill>
                            <a:srgbClr val="FFFFFF"/>
                          </a:solidFill>
                          <a:latin typeface="Gotham Book"/>
                          <a:cs typeface="Gotham Book"/>
                        </a:rPr>
                        <a:t> </a:t>
                      </a:r>
                      <a:r>
                        <a:rPr sz="750" b="0" spc="-50" dirty="0">
                          <a:solidFill>
                            <a:srgbClr val="FFFFFF"/>
                          </a:solidFill>
                          <a:latin typeface="Gotham Book"/>
                          <a:cs typeface="Gotham Book"/>
                        </a:rPr>
                        <a:t>C</a:t>
                      </a:r>
                      <a:endParaRPr sz="750">
                        <a:latin typeface="Gotham Book"/>
                        <a:cs typeface="Gotham Book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99085">
                        <a:lnSpc>
                          <a:spcPts val="805"/>
                        </a:lnSpc>
                      </a:pPr>
                      <a:r>
                        <a:rPr sz="750" b="0" dirty="0">
                          <a:solidFill>
                            <a:srgbClr val="FFFFFF"/>
                          </a:solidFill>
                          <a:latin typeface="Gotham Book"/>
                          <a:cs typeface="Gotham Book"/>
                        </a:rPr>
                        <a:t>PMS</a:t>
                      </a:r>
                      <a:r>
                        <a:rPr sz="750" b="0" spc="40" dirty="0">
                          <a:solidFill>
                            <a:srgbClr val="FFFFFF"/>
                          </a:solidFill>
                          <a:latin typeface="Gotham Book"/>
                          <a:cs typeface="Gotham Book"/>
                        </a:rPr>
                        <a:t> </a:t>
                      </a:r>
                      <a:r>
                        <a:rPr sz="750" b="0" dirty="0">
                          <a:solidFill>
                            <a:srgbClr val="FFFFFF"/>
                          </a:solidFill>
                          <a:latin typeface="Gotham Book"/>
                          <a:cs typeface="Gotham Book"/>
                        </a:rPr>
                        <a:t>211</a:t>
                      </a:r>
                      <a:r>
                        <a:rPr sz="750" b="0" spc="45" dirty="0">
                          <a:solidFill>
                            <a:srgbClr val="FFFFFF"/>
                          </a:solidFill>
                          <a:latin typeface="Gotham Book"/>
                          <a:cs typeface="Gotham Book"/>
                        </a:rPr>
                        <a:t> </a:t>
                      </a:r>
                      <a:r>
                        <a:rPr sz="750" b="0" spc="-50" dirty="0">
                          <a:solidFill>
                            <a:srgbClr val="FFFFFF"/>
                          </a:solidFill>
                          <a:latin typeface="Gotham Book"/>
                          <a:cs typeface="Gotham Book"/>
                        </a:rPr>
                        <a:t>C</a:t>
                      </a:r>
                      <a:endParaRPr sz="750">
                        <a:latin typeface="Gotham Book"/>
                        <a:cs typeface="Gotham Book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75285">
                        <a:lnSpc>
                          <a:spcPts val="805"/>
                        </a:lnSpc>
                      </a:pPr>
                      <a:r>
                        <a:rPr sz="750" b="0" dirty="0">
                          <a:solidFill>
                            <a:srgbClr val="FFFFFF"/>
                          </a:solidFill>
                          <a:latin typeface="Gotham Book"/>
                          <a:cs typeface="Gotham Book"/>
                        </a:rPr>
                        <a:t>PMS</a:t>
                      </a:r>
                      <a:r>
                        <a:rPr sz="750" b="0" spc="45" dirty="0">
                          <a:solidFill>
                            <a:srgbClr val="FFFFFF"/>
                          </a:solidFill>
                          <a:latin typeface="Gotham Book"/>
                          <a:cs typeface="Gotham Book"/>
                        </a:rPr>
                        <a:t> </a:t>
                      </a:r>
                      <a:r>
                        <a:rPr sz="750" b="0" dirty="0">
                          <a:solidFill>
                            <a:srgbClr val="FFFFFF"/>
                          </a:solidFill>
                          <a:latin typeface="Gotham Book"/>
                          <a:cs typeface="Gotham Book"/>
                        </a:rPr>
                        <a:t>186</a:t>
                      </a:r>
                      <a:r>
                        <a:rPr sz="750" b="0" spc="50" dirty="0">
                          <a:solidFill>
                            <a:srgbClr val="FFFFFF"/>
                          </a:solidFill>
                          <a:latin typeface="Gotham Book"/>
                          <a:cs typeface="Gotham Book"/>
                        </a:rPr>
                        <a:t> </a:t>
                      </a:r>
                      <a:r>
                        <a:rPr sz="750" b="0" spc="-50" dirty="0">
                          <a:solidFill>
                            <a:srgbClr val="FFFFFF"/>
                          </a:solidFill>
                          <a:latin typeface="Gotham Book"/>
                          <a:cs typeface="Gotham Book"/>
                        </a:rPr>
                        <a:t>C</a:t>
                      </a:r>
                      <a:endParaRPr sz="750">
                        <a:latin typeface="Gotham Book"/>
                        <a:cs typeface="Gotham Book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24130" algn="r">
                        <a:lnSpc>
                          <a:spcPts val="805"/>
                        </a:lnSpc>
                      </a:pPr>
                      <a:r>
                        <a:rPr sz="750" b="0" dirty="0">
                          <a:solidFill>
                            <a:srgbClr val="FFFFFF"/>
                          </a:solidFill>
                          <a:latin typeface="Gotham Book"/>
                          <a:cs typeface="Gotham Book"/>
                        </a:rPr>
                        <a:t>PMS</a:t>
                      </a:r>
                      <a:r>
                        <a:rPr sz="750" b="0" spc="45" dirty="0">
                          <a:solidFill>
                            <a:srgbClr val="FFFFFF"/>
                          </a:solidFill>
                          <a:latin typeface="Gotham Book"/>
                          <a:cs typeface="Gotham Book"/>
                        </a:rPr>
                        <a:t> </a:t>
                      </a:r>
                      <a:r>
                        <a:rPr sz="750" b="0" dirty="0">
                          <a:solidFill>
                            <a:srgbClr val="FFFFFF"/>
                          </a:solidFill>
                          <a:latin typeface="Gotham Book"/>
                          <a:cs typeface="Gotham Book"/>
                        </a:rPr>
                        <a:t>165</a:t>
                      </a:r>
                      <a:r>
                        <a:rPr sz="750" b="0" spc="50" dirty="0">
                          <a:solidFill>
                            <a:srgbClr val="FFFFFF"/>
                          </a:solidFill>
                          <a:latin typeface="Gotham Book"/>
                          <a:cs typeface="Gotham Book"/>
                        </a:rPr>
                        <a:t> </a:t>
                      </a:r>
                      <a:r>
                        <a:rPr sz="750" b="0" spc="-50" dirty="0">
                          <a:solidFill>
                            <a:srgbClr val="FFFFFF"/>
                          </a:solidFill>
                          <a:latin typeface="Gotham Book"/>
                          <a:cs typeface="Gotham Book"/>
                        </a:rPr>
                        <a:t>C</a:t>
                      </a:r>
                      <a:endParaRPr sz="750">
                        <a:latin typeface="Gotham Book"/>
                        <a:cs typeface="Gotham Book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pSp>
        <p:nvGrpSpPr>
          <p:cNvPr id="7" name="object 7"/>
          <p:cNvGrpSpPr/>
          <p:nvPr/>
        </p:nvGrpSpPr>
        <p:grpSpPr>
          <a:xfrm>
            <a:off x="6044219" y="2227968"/>
            <a:ext cx="1140460" cy="1140460"/>
            <a:chOff x="6044219" y="2227968"/>
            <a:chExt cx="1140460" cy="1140460"/>
          </a:xfrm>
        </p:grpSpPr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046407" y="2230155"/>
              <a:ext cx="1135803" cy="1135825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6046402" y="2230152"/>
              <a:ext cx="1136015" cy="1136015"/>
            </a:xfrm>
            <a:custGeom>
              <a:avLst/>
              <a:gdLst/>
              <a:ahLst/>
              <a:cxnLst/>
              <a:rect l="l" t="t" r="r" b="b"/>
              <a:pathLst>
                <a:path w="1136015" h="1136014">
                  <a:moveTo>
                    <a:pt x="0" y="1135829"/>
                  </a:moveTo>
                  <a:lnTo>
                    <a:pt x="1135808" y="1135829"/>
                  </a:lnTo>
                  <a:lnTo>
                    <a:pt x="1135808" y="0"/>
                  </a:lnTo>
                  <a:lnTo>
                    <a:pt x="0" y="0"/>
                  </a:lnTo>
                  <a:lnTo>
                    <a:pt x="0" y="1135829"/>
                  </a:lnTo>
                  <a:close/>
                </a:path>
              </a:pathLst>
            </a:custGeom>
            <a:ln w="4366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0" name="object 10"/>
          <p:cNvGrpSpPr/>
          <p:nvPr/>
        </p:nvGrpSpPr>
        <p:grpSpPr>
          <a:xfrm>
            <a:off x="4695181" y="3932063"/>
            <a:ext cx="1140460" cy="1140460"/>
            <a:chOff x="4695181" y="3932063"/>
            <a:chExt cx="1140460" cy="1140460"/>
          </a:xfrm>
        </p:grpSpPr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697368" y="3934251"/>
              <a:ext cx="1135805" cy="1135824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4697364" y="3934246"/>
              <a:ext cx="1136015" cy="1136015"/>
            </a:xfrm>
            <a:custGeom>
              <a:avLst/>
              <a:gdLst/>
              <a:ahLst/>
              <a:cxnLst/>
              <a:rect l="l" t="t" r="r" b="b"/>
              <a:pathLst>
                <a:path w="1136014" h="1136014">
                  <a:moveTo>
                    <a:pt x="0" y="1135829"/>
                  </a:moveTo>
                  <a:lnTo>
                    <a:pt x="1135808" y="1135829"/>
                  </a:lnTo>
                  <a:lnTo>
                    <a:pt x="1135808" y="0"/>
                  </a:lnTo>
                  <a:lnTo>
                    <a:pt x="0" y="0"/>
                  </a:lnTo>
                  <a:lnTo>
                    <a:pt x="0" y="1135829"/>
                  </a:lnTo>
                  <a:close/>
                </a:path>
              </a:pathLst>
            </a:custGeom>
            <a:ln w="4366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aphicFrame>
        <p:nvGraphicFramePr>
          <p:cNvPr id="13" name="object 13"/>
          <p:cNvGraphicFramePr>
            <a:graphicFrameLocks noGrp="1"/>
          </p:cNvGraphicFramePr>
          <p:nvPr/>
        </p:nvGraphicFramePr>
        <p:xfrm>
          <a:off x="586032" y="5088937"/>
          <a:ext cx="14131920" cy="2895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9804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8874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1668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9667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9636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8841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40080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280159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36017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1423034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90043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175260">
                <a:tc>
                  <a:txBody>
                    <a:bodyPr/>
                    <a:lstStyle/>
                    <a:p>
                      <a:pPr marL="31750">
                        <a:lnSpc>
                          <a:spcPts val="1260"/>
                        </a:lnSpc>
                        <a:spcBef>
                          <a:spcPts val="20"/>
                        </a:spcBef>
                      </a:pPr>
                      <a:r>
                        <a:rPr sz="1150" b="0" spc="-10" dirty="0">
                          <a:solidFill>
                            <a:srgbClr val="FFFFFF"/>
                          </a:solidFill>
                          <a:latin typeface="Gotham Book"/>
                          <a:cs typeface="Gotham Book"/>
                        </a:rPr>
                        <a:t>Pebble</a:t>
                      </a:r>
                      <a:endParaRPr sz="1150">
                        <a:latin typeface="Gotham Book"/>
                        <a:cs typeface="Gotham Book"/>
                      </a:endParaRPr>
                    </a:p>
                  </a:txBody>
                  <a:tcPr marL="0" marR="0" marT="2540" marB="0"/>
                </a:tc>
                <a:tc>
                  <a:txBody>
                    <a:bodyPr/>
                    <a:lstStyle/>
                    <a:p>
                      <a:pPr marL="411480">
                        <a:lnSpc>
                          <a:spcPts val="1260"/>
                        </a:lnSpc>
                        <a:spcBef>
                          <a:spcPts val="20"/>
                        </a:spcBef>
                      </a:pPr>
                      <a:r>
                        <a:rPr sz="1150" b="0" spc="-25" dirty="0">
                          <a:solidFill>
                            <a:srgbClr val="FFFFFF"/>
                          </a:solidFill>
                          <a:latin typeface="Gotham Book"/>
                          <a:cs typeface="Gotham Book"/>
                        </a:rPr>
                        <a:t>Oil</a:t>
                      </a:r>
                      <a:endParaRPr sz="1150">
                        <a:latin typeface="Gotham Book"/>
                        <a:cs typeface="Gotham Book"/>
                      </a:endParaRPr>
                    </a:p>
                  </a:txBody>
                  <a:tcPr marL="0" marR="0" marT="2540" marB="0"/>
                </a:tc>
                <a:tc>
                  <a:txBody>
                    <a:bodyPr/>
                    <a:lstStyle/>
                    <a:p>
                      <a:pPr marL="383540">
                        <a:lnSpc>
                          <a:spcPts val="1260"/>
                        </a:lnSpc>
                        <a:spcBef>
                          <a:spcPts val="20"/>
                        </a:spcBef>
                      </a:pPr>
                      <a:r>
                        <a:rPr sz="1150" b="0" spc="-10" dirty="0">
                          <a:solidFill>
                            <a:srgbClr val="FFFFFF"/>
                          </a:solidFill>
                          <a:latin typeface="Gotham Book"/>
                          <a:cs typeface="Gotham Book"/>
                        </a:rPr>
                        <a:t>Amethyst</a:t>
                      </a:r>
                      <a:endParaRPr sz="1150">
                        <a:latin typeface="Gotham Book"/>
                        <a:cs typeface="Gotham Book"/>
                      </a:endParaRPr>
                    </a:p>
                  </a:txBody>
                  <a:tcPr marL="0" marR="0" marT="2540" marB="0"/>
                </a:tc>
                <a:tc>
                  <a:txBody>
                    <a:bodyPr/>
                    <a:lstStyle/>
                    <a:p>
                      <a:pPr marL="325120">
                        <a:lnSpc>
                          <a:spcPts val="1260"/>
                        </a:lnSpc>
                        <a:spcBef>
                          <a:spcPts val="20"/>
                        </a:spcBef>
                      </a:pPr>
                      <a:r>
                        <a:rPr sz="1150" b="0" spc="-20" dirty="0">
                          <a:solidFill>
                            <a:srgbClr val="FFFFFF"/>
                          </a:solidFill>
                          <a:latin typeface="Gotham Book"/>
                          <a:cs typeface="Gotham Book"/>
                        </a:rPr>
                        <a:t>Lapis</a:t>
                      </a:r>
                      <a:endParaRPr sz="1150">
                        <a:latin typeface="Gotham Book"/>
                        <a:cs typeface="Gotham Book"/>
                      </a:endParaRPr>
                    </a:p>
                  </a:txBody>
                  <a:tcPr marL="0" marR="0" marT="2540" marB="0"/>
                </a:tc>
                <a:tc>
                  <a:txBody>
                    <a:bodyPr/>
                    <a:lstStyle/>
                    <a:p>
                      <a:pPr marL="391795">
                        <a:lnSpc>
                          <a:spcPts val="1260"/>
                        </a:lnSpc>
                        <a:spcBef>
                          <a:spcPts val="20"/>
                        </a:spcBef>
                      </a:pPr>
                      <a:r>
                        <a:rPr sz="1150" b="0" spc="-10" dirty="0">
                          <a:solidFill>
                            <a:srgbClr val="FFFFFF"/>
                          </a:solidFill>
                          <a:latin typeface="Gotham Book"/>
                          <a:cs typeface="Gotham Book"/>
                        </a:rPr>
                        <a:t>Sapphire</a:t>
                      </a:r>
                      <a:endParaRPr sz="1150">
                        <a:latin typeface="Gotham Book"/>
                        <a:cs typeface="Gotham Book"/>
                      </a:endParaRPr>
                    </a:p>
                  </a:txBody>
                  <a:tcPr marL="0" marR="0" marT="2540" marB="0"/>
                </a:tc>
                <a:tc>
                  <a:txBody>
                    <a:bodyPr/>
                    <a:lstStyle/>
                    <a:p>
                      <a:pPr marL="355600">
                        <a:lnSpc>
                          <a:spcPts val="1260"/>
                        </a:lnSpc>
                        <a:spcBef>
                          <a:spcPts val="20"/>
                        </a:spcBef>
                      </a:pPr>
                      <a:r>
                        <a:rPr sz="1150" b="0" spc="-10" dirty="0">
                          <a:solidFill>
                            <a:srgbClr val="FFFFFF"/>
                          </a:solidFill>
                          <a:latin typeface="Gotham Book"/>
                          <a:cs typeface="Gotham Book"/>
                        </a:rPr>
                        <a:t>Arctic</a:t>
                      </a:r>
                      <a:endParaRPr sz="1150">
                        <a:latin typeface="Gotham Book"/>
                        <a:cs typeface="Gotham Book"/>
                      </a:endParaRPr>
                    </a:p>
                  </a:txBody>
                  <a:tcPr marL="0" marR="0" marT="2540" marB="0"/>
                </a:tc>
                <a:tc>
                  <a:txBody>
                    <a:bodyPr/>
                    <a:lstStyle/>
                    <a:p>
                      <a:pPr marL="401320">
                        <a:lnSpc>
                          <a:spcPts val="1280"/>
                        </a:lnSpc>
                      </a:pPr>
                      <a:r>
                        <a:rPr sz="1150" b="0" spc="-10" dirty="0">
                          <a:solidFill>
                            <a:srgbClr val="FFFFFF"/>
                          </a:solidFill>
                          <a:latin typeface="Gotham Book"/>
                          <a:cs typeface="Gotham Book"/>
                        </a:rPr>
                        <a:t>Seaweed</a:t>
                      </a:r>
                      <a:endParaRPr sz="1150">
                        <a:latin typeface="Gotham Book"/>
                        <a:cs typeface="Gotham Book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39725">
                        <a:lnSpc>
                          <a:spcPts val="1280"/>
                        </a:lnSpc>
                      </a:pPr>
                      <a:r>
                        <a:rPr sz="1150" b="0" spc="-10" dirty="0">
                          <a:solidFill>
                            <a:srgbClr val="FFFFFF"/>
                          </a:solidFill>
                          <a:latin typeface="Gotham Book"/>
                          <a:cs typeface="Gotham Book"/>
                        </a:rPr>
                        <a:t>Copper</a:t>
                      </a:r>
                      <a:endParaRPr sz="1150">
                        <a:latin typeface="Gotham Book"/>
                        <a:cs typeface="Gotham Book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94970">
                        <a:lnSpc>
                          <a:spcPts val="1280"/>
                        </a:lnSpc>
                      </a:pPr>
                      <a:r>
                        <a:rPr sz="1150" b="0" spc="-20" dirty="0">
                          <a:solidFill>
                            <a:srgbClr val="FFFFFF"/>
                          </a:solidFill>
                          <a:latin typeface="Gotham Book"/>
                          <a:cs typeface="Gotham Book"/>
                        </a:rPr>
                        <a:t>Pine</a:t>
                      </a:r>
                      <a:endParaRPr sz="1150">
                        <a:latin typeface="Gotham Book"/>
                        <a:cs typeface="Gotham Book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80365">
                        <a:lnSpc>
                          <a:spcPts val="1280"/>
                        </a:lnSpc>
                      </a:pPr>
                      <a:r>
                        <a:rPr sz="1150" b="0" dirty="0">
                          <a:solidFill>
                            <a:srgbClr val="FFFFFF"/>
                          </a:solidFill>
                          <a:latin typeface="Gotham Book"/>
                          <a:cs typeface="Gotham Book"/>
                        </a:rPr>
                        <a:t>Red</a:t>
                      </a:r>
                      <a:r>
                        <a:rPr sz="1150" b="0" spc="-15" dirty="0">
                          <a:solidFill>
                            <a:srgbClr val="FFFFFF"/>
                          </a:solidFill>
                          <a:latin typeface="Gotham Book"/>
                          <a:cs typeface="Gotham Book"/>
                        </a:rPr>
                        <a:t> </a:t>
                      </a:r>
                      <a:r>
                        <a:rPr sz="1150" b="0" spc="-10" dirty="0">
                          <a:solidFill>
                            <a:srgbClr val="FFFFFF"/>
                          </a:solidFill>
                          <a:latin typeface="Gotham Book"/>
                          <a:cs typeface="Gotham Book"/>
                        </a:rPr>
                        <a:t>Blend</a:t>
                      </a:r>
                      <a:endParaRPr sz="1150">
                        <a:latin typeface="Gotham Book"/>
                        <a:cs typeface="Gotham Book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88265" algn="r">
                        <a:lnSpc>
                          <a:spcPts val="1280"/>
                        </a:lnSpc>
                      </a:pPr>
                      <a:r>
                        <a:rPr sz="1150" b="0" spc="-10" dirty="0">
                          <a:solidFill>
                            <a:srgbClr val="FFFFFF"/>
                          </a:solidFill>
                          <a:latin typeface="Gotham Book"/>
                          <a:cs typeface="Gotham Book"/>
                        </a:rPr>
                        <a:t>Canary</a:t>
                      </a:r>
                      <a:endParaRPr sz="1150">
                        <a:latin typeface="Gotham Book"/>
                        <a:cs typeface="Gotham Book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4300">
                <a:tc>
                  <a:txBody>
                    <a:bodyPr/>
                    <a:lstStyle/>
                    <a:p>
                      <a:pPr marL="31750">
                        <a:lnSpc>
                          <a:spcPts val="805"/>
                        </a:lnSpc>
                      </a:pPr>
                      <a:r>
                        <a:rPr sz="750" b="0" dirty="0">
                          <a:solidFill>
                            <a:srgbClr val="FFFFFF"/>
                          </a:solidFill>
                          <a:latin typeface="Gotham Book"/>
                          <a:cs typeface="Gotham Book"/>
                        </a:rPr>
                        <a:t>PMS</a:t>
                      </a:r>
                      <a:r>
                        <a:rPr sz="750" b="0" spc="50" dirty="0">
                          <a:solidFill>
                            <a:srgbClr val="FFFFFF"/>
                          </a:solidFill>
                          <a:latin typeface="Gotham Book"/>
                          <a:cs typeface="Gotham Book"/>
                        </a:rPr>
                        <a:t> </a:t>
                      </a:r>
                      <a:r>
                        <a:rPr sz="750" b="0" dirty="0">
                          <a:solidFill>
                            <a:srgbClr val="FFFFFF"/>
                          </a:solidFill>
                          <a:latin typeface="Gotham Book"/>
                          <a:cs typeface="Gotham Book"/>
                        </a:rPr>
                        <a:t>445</a:t>
                      </a:r>
                      <a:r>
                        <a:rPr sz="750" b="0" spc="50" dirty="0">
                          <a:solidFill>
                            <a:srgbClr val="FFFFFF"/>
                          </a:solidFill>
                          <a:latin typeface="Gotham Book"/>
                          <a:cs typeface="Gotham Book"/>
                        </a:rPr>
                        <a:t> </a:t>
                      </a:r>
                      <a:r>
                        <a:rPr sz="750" b="0" spc="-50" dirty="0">
                          <a:solidFill>
                            <a:srgbClr val="FFFFFF"/>
                          </a:solidFill>
                          <a:latin typeface="Gotham Book"/>
                          <a:cs typeface="Gotham Book"/>
                        </a:rPr>
                        <a:t>C</a:t>
                      </a:r>
                      <a:endParaRPr sz="750">
                        <a:latin typeface="Gotham Book"/>
                        <a:cs typeface="Gotham Book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411480">
                        <a:lnSpc>
                          <a:spcPts val="805"/>
                        </a:lnSpc>
                      </a:pPr>
                      <a:r>
                        <a:rPr sz="750" b="0" dirty="0">
                          <a:solidFill>
                            <a:srgbClr val="FFFFFF"/>
                          </a:solidFill>
                          <a:latin typeface="Gotham Book"/>
                          <a:cs typeface="Gotham Book"/>
                        </a:rPr>
                        <a:t>PMS</a:t>
                      </a:r>
                      <a:r>
                        <a:rPr sz="750" b="0" spc="55" dirty="0">
                          <a:solidFill>
                            <a:srgbClr val="FFFFFF"/>
                          </a:solidFill>
                          <a:latin typeface="Gotham Book"/>
                          <a:cs typeface="Gotham Book"/>
                        </a:rPr>
                        <a:t> </a:t>
                      </a:r>
                      <a:r>
                        <a:rPr sz="750" b="0" dirty="0">
                          <a:solidFill>
                            <a:srgbClr val="FFFFFF"/>
                          </a:solidFill>
                          <a:latin typeface="Gotham Book"/>
                          <a:cs typeface="Gotham Book"/>
                        </a:rPr>
                        <a:t>4625</a:t>
                      </a:r>
                      <a:r>
                        <a:rPr sz="750" b="0" spc="60" dirty="0">
                          <a:solidFill>
                            <a:srgbClr val="FFFFFF"/>
                          </a:solidFill>
                          <a:latin typeface="Gotham Book"/>
                          <a:cs typeface="Gotham Book"/>
                        </a:rPr>
                        <a:t> </a:t>
                      </a:r>
                      <a:r>
                        <a:rPr sz="750" b="0" spc="-50" dirty="0">
                          <a:solidFill>
                            <a:srgbClr val="FFFFFF"/>
                          </a:solidFill>
                          <a:latin typeface="Gotham Book"/>
                          <a:cs typeface="Gotham Book"/>
                        </a:rPr>
                        <a:t>C</a:t>
                      </a:r>
                      <a:endParaRPr sz="750">
                        <a:latin typeface="Gotham Book"/>
                        <a:cs typeface="Gotham Book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83540">
                        <a:lnSpc>
                          <a:spcPts val="805"/>
                        </a:lnSpc>
                      </a:pPr>
                      <a:r>
                        <a:rPr sz="750" b="0" dirty="0">
                          <a:solidFill>
                            <a:srgbClr val="FFFFFF"/>
                          </a:solidFill>
                          <a:latin typeface="Gotham Book"/>
                          <a:cs typeface="Gotham Book"/>
                        </a:rPr>
                        <a:t>PMS</a:t>
                      </a:r>
                      <a:r>
                        <a:rPr sz="750" b="0" spc="45" dirty="0">
                          <a:solidFill>
                            <a:srgbClr val="FFFFFF"/>
                          </a:solidFill>
                          <a:latin typeface="Gotham Book"/>
                          <a:cs typeface="Gotham Book"/>
                        </a:rPr>
                        <a:t> </a:t>
                      </a:r>
                      <a:r>
                        <a:rPr sz="750" b="0" dirty="0">
                          <a:solidFill>
                            <a:srgbClr val="FFFFFF"/>
                          </a:solidFill>
                          <a:latin typeface="Gotham Book"/>
                          <a:cs typeface="Gotham Book"/>
                        </a:rPr>
                        <a:t>512</a:t>
                      </a:r>
                      <a:r>
                        <a:rPr sz="750" b="0" spc="45" dirty="0">
                          <a:solidFill>
                            <a:srgbClr val="FFFFFF"/>
                          </a:solidFill>
                          <a:latin typeface="Gotham Book"/>
                          <a:cs typeface="Gotham Book"/>
                        </a:rPr>
                        <a:t> </a:t>
                      </a:r>
                      <a:r>
                        <a:rPr sz="750" b="0" spc="-50" dirty="0">
                          <a:solidFill>
                            <a:srgbClr val="FFFFFF"/>
                          </a:solidFill>
                          <a:latin typeface="Gotham Book"/>
                          <a:cs typeface="Gotham Book"/>
                        </a:rPr>
                        <a:t>C</a:t>
                      </a:r>
                      <a:endParaRPr sz="750">
                        <a:latin typeface="Gotham Book"/>
                        <a:cs typeface="Gotham Book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25120">
                        <a:lnSpc>
                          <a:spcPts val="805"/>
                        </a:lnSpc>
                      </a:pPr>
                      <a:r>
                        <a:rPr sz="750" b="0" dirty="0">
                          <a:solidFill>
                            <a:srgbClr val="FFFFFF"/>
                          </a:solidFill>
                          <a:latin typeface="Gotham Book"/>
                          <a:cs typeface="Gotham Book"/>
                        </a:rPr>
                        <a:t>PMS</a:t>
                      </a:r>
                      <a:r>
                        <a:rPr sz="750" b="0" spc="30" dirty="0">
                          <a:solidFill>
                            <a:srgbClr val="FFFFFF"/>
                          </a:solidFill>
                          <a:latin typeface="Gotham Book"/>
                          <a:cs typeface="Gotham Book"/>
                        </a:rPr>
                        <a:t> </a:t>
                      </a:r>
                      <a:r>
                        <a:rPr sz="750" b="0" dirty="0">
                          <a:solidFill>
                            <a:srgbClr val="FFFFFF"/>
                          </a:solidFill>
                          <a:latin typeface="Gotham Book"/>
                          <a:cs typeface="Gotham Book"/>
                        </a:rPr>
                        <a:t>2767</a:t>
                      </a:r>
                      <a:r>
                        <a:rPr sz="750" b="0" spc="30" dirty="0">
                          <a:solidFill>
                            <a:srgbClr val="FFFFFF"/>
                          </a:solidFill>
                          <a:latin typeface="Gotham Book"/>
                          <a:cs typeface="Gotham Book"/>
                        </a:rPr>
                        <a:t> </a:t>
                      </a:r>
                      <a:r>
                        <a:rPr sz="750" b="0" spc="-50" dirty="0">
                          <a:solidFill>
                            <a:srgbClr val="FFFFFF"/>
                          </a:solidFill>
                          <a:latin typeface="Gotham Book"/>
                          <a:cs typeface="Gotham Book"/>
                        </a:rPr>
                        <a:t>C</a:t>
                      </a:r>
                      <a:endParaRPr sz="750">
                        <a:latin typeface="Gotham Book"/>
                        <a:cs typeface="Gotham Book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91795">
                        <a:lnSpc>
                          <a:spcPts val="805"/>
                        </a:lnSpc>
                      </a:pPr>
                      <a:r>
                        <a:rPr sz="750" b="0" dirty="0">
                          <a:solidFill>
                            <a:srgbClr val="FFFFFF"/>
                          </a:solidFill>
                          <a:latin typeface="Gotham Book"/>
                          <a:cs typeface="Gotham Book"/>
                        </a:rPr>
                        <a:t>PMS</a:t>
                      </a:r>
                      <a:r>
                        <a:rPr sz="750" b="0" spc="50" dirty="0">
                          <a:solidFill>
                            <a:srgbClr val="FFFFFF"/>
                          </a:solidFill>
                          <a:latin typeface="Gotham Book"/>
                          <a:cs typeface="Gotham Book"/>
                        </a:rPr>
                        <a:t> </a:t>
                      </a:r>
                      <a:r>
                        <a:rPr sz="750" b="0" dirty="0">
                          <a:solidFill>
                            <a:srgbClr val="FFFFFF"/>
                          </a:solidFill>
                          <a:latin typeface="Gotham Book"/>
                          <a:cs typeface="Gotham Book"/>
                        </a:rPr>
                        <a:t>288</a:t>
                      </a:r>
                      <a:r>
                        <a:rPr sz="750" b="0" spc="50" dirty="0">
                          <a:solidFill>
                            <a:srgbClr val="FFFFFF"/>
                          </a:solidFill>
                          <a:latin typeface="Gotham Book"/>
                          <a:cs typeface="Gotham Book"/>
                        </a:rPr>
                        <a:t> </a:t>
                      </a:r>
                      <a:r>
                        <a:rPr sz="750" b="0" spc="-50" dirty="0">
                          <a:solidFill>
                            <a:srgbClr val="FFFFFF"/>
                          </a:solidFill>
                          <a:latin typeface="Gotham Book"/>
                          <a:cs typeface="Gotham Book"/>
                        </a:rPr>
                        <a:t>C</a:t>
                      </a:r>
                      <a:endParaRPr sz="750">
                        <a:latin typeface="Gotham Book"/>
                        <a:cs typeface="Gotham Book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55600">
                        <a:lnSpc>
                          <a:spcPts val="805"/>
                        </a:lnSpc>
                      </a:pPr>
                      <a:r>
                        <a:rPr sz="750" b="0" dirty="0">
                          <a:solidFill>
                            <a:srgbClr val="FFFFFF"/>
                          </a:solidFill>
                          <a:latin typeface="Gotham Book"/>
                          <a:cs typeface="Gotham Book"/>
                        </a:rPr>
                        <a:t>PMS</a:t>
                      </a:r>
                      <a:r>
                        <a:rPr sz="750" b="0" spc="50" dirty="0">
                          <a:solidFill>
                            <a:srgbClr val="FFFFFF"/>
                          </a:solidFill>
                          <a:latin typeface="Gotham Book"/>
                          <a:cs typeface="Gotham Book"/>
                        </a:rPr>
                        <a:t> </a:t>
                      </a:r>
                      <a:r>
                        <a:rPr sz="750" b="0" dirty="0">
                          <a:solidFill>
                            <a:srgbClr val="FFFFFF"/>
                          </a:solidFill>
                          <a:latin typeface="Gotham Book"/>
                          <a:cs typeface="Gotham Book"/>
                        </a:rPr>
                        <a:t>299</a:t>
                      </a:r>
                      <a:r>
                        <a:rPr sz="750" b="0" spc="50" dirty="0">
                          <a:solidFill>
                            <a:srgbClr val="FFFFFF"/>
                          </a:solidFill>
                          <a:latin typeface="Gotham Book"/>
                          <a:cs typeface="Gotham Book"/>
                        </a:rPr>
                        <a:t> </a:t>
                      </a:r>
                      <a:r>
                        <a:rPr sz="750" b="0" spc="-60" dirty="0">
                          <a:solidFill>
                            <a:srgbClr val="FFFFFF"/>
                          </a:solidFill>
                          <a:latin typeface="Gotham Book"/>
                          <a:cs typeface="Gotham Book"/>
                        </a:rPr>
                        <a:t>C</a:t>
                      </a:r>
                      <a:endParaRPr sz="750">
                        <a:latin typeface="Gotham Book"/>
                        <a:cs typeface="Gotham Book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401320">
                        <a:lnSpc>
                          <a:spcPts val="805"/>
                        </a:lnSpc>
                      </a:pPr>
                      <a:r>
                        <a:rPr sz="750" b="0" dirty="0">
                          <a:solidFill>
                            <a:srgbClr val="FFFFFF"/>
                          </a:solidFill>
                          <a:latin typeface="Gotham Book"/>
                          <a:cs typeface="Gotham Book"/>
                        </a:rPr>
                        <a:t>PMS</a:t>
                      </a:r>
                      <a:r>
                        <a:rPr sz="750" b="0" spc="55" dirty="0">
                          <a:solidFill>
                            <a:srgbClr val="FFFFFF"/>
                          </a:solidFill>
                          <a:latin typeface="Gotham Book"/>
                          <a:cs typeface="Gotham Book"/>
                        </a:rPr>
                        <a:t> </a:t>
                      </a:r>
                      <a:r>
                        <a:rPr sz="750" b="0" dirty="0">
                          <a:solidFill>
                            <a:srgbClr val="FFFFFF"/>
                          </a:solidFill>
                          <a:latin typeface="Gotham Book"/>
                          <a:cs typeface="Gotham Book"/>
                        </a:rPr>
                        <a:t>2300</a:t>
                      </a:r>
                      <a:r>
                        <a:rPr sz="750" b="0" spc="60" dirty="0">
                          <a:solidFill>
                            <a:srgbClr val="FFFFFF"/>
                          </a:solidFill>
                          <a:latin typeface="Gotham Book"/>
                          <a:cs typeface="Gotham Book"/>
                        </a:rPr>
                        <a:t> </a:t>
                      </a:r>
                      <a:r>
                        <a:rPr sz="750" b="0" spc="-50" dirty="0">
                          <a:solidFill>
                            <a:srgbClr val="FFFFFF"/>
                          </a:solidFill>
                          <a:latin typeface="Gotham Book"/>
                          <a:cs typeface="Gotham Book"/>
                        </a:rPr>
                        <a:t>C</a:t>
                      </a:r>
                      <a:endParaRPr sz="750">
                        <a:latin typeface="Gotham Book"/>
                        <a:cs typeface="Gotham Book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39725">
                        <a:lnSpc>
                          <a:spcPts val="805"/>
                        </a:lnSpc>
                      </a:pPr>
                      <a:r>
                        <a:rPr sz="750" b="0" dirty="0">
                          <a:solidFill>
                            <a:srgbClr val="FFFFFF"/>
                          </a:solidFill>
                          <a:latin typeface="Gotham Book"/>
                          <a:cs typeface="Gotham Book"/>
                        </a:rPr>
                        <a:t>PMS</a:t>
                      </a:r>
                      <a:r>
                        <a:rPr sz="750" b="0" spc="35" dirty="0">
                          <a:solidFill>
                            <a:srgbClr val="FFFFFF"/>
                          </a:solidFill>
                          <a:latin typeface="Gotham Book"/>
                          <a:cs typeface="Gotham Book"/>
                        </a:rPr>
                        <a:t> </a:t>
                      </a:r>
                      <a:r>
                        <a:rPr sz="750" b="0" dirty="0">
                          <a:solidFill>
                            <a:srgbClr val="FFFFFF"/>
                          </a:solidFill>
                          <a:latin typeface="Gotham Book"/>
                          <a:cs typeface="Gotham Book"/>
                        </a:rPr>
                        <a:t>731</a:t>
                      </a:r>
                      <a:r>
                        <a:rPr sz="750" b="0" spc="35" dirty="0">
                          <a:solidFill>
                            <a:srgbClr val="FFFFFF"/>
                          </a:solidFill>
                          <a:latin typeface="Gotham Book"/>
                          <a:cs typeface="Gotham Book"/>
                        </a:rPr>
                        <a:t> </a:t>
                      </a:r>
                      <a:r>
                        <a:rPr sz="750" b="0" spc="-50" dirty="0">
                          <a:solidFill>
                            <a:srgbClr val="FFFFFF"/>
                          </a:solidFill>
                          <a:latin typeface="Gotham Book"/>
                          <a:cs typeface="Gotham Book"/>
                        </a:rPr>
                        <a:t>C</a:t>
                      </a:r>
                      <a:endParaRPr sz="750">
                        <a:latin typeface="Gotham Book"/>
                        <a:cs typeface="Gotham Book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94970">
                        <a:lnSpc>
                          <a:spcPts val="805"/>
                        </a:lnSpc>
                      </a:pPr>
                      <a:r>
                        <a:rPr sz="750" b="0" dirty="0">
                          <a:solidFill>
                            <a:srgbClr val="FFFFFF"/>
                          </a:solidFill>
                          <a:latin typeface="Gotham Book"/>
                          <a:cs typeface="Gotham Book"/>
                        </a:rPr>
                        <a:t>PMS</a:t>
                      </a:r>
                      <a:r>
                        <a:rPr sz="750" b="0" spc="50" dirty="0">
                          <a:solidFill>
                            <a:srgbClr val="FFFFFF"/>
                          </a:solidFill>
                          <a:latin typeface="Gotham Book"/>
                          <a:cs typeface="Gotham Book"/>
                        </a:rPr>
                        <a:t> </a:t>
                      </a:r>
                      <a:r>
                        <a:rPr sz="750" b="0" dirty="0">
                          <a:solidFill>
                            <a:srgbClr val="FFFFFF"/>
                          </a:solidFill>
                          <a:latin typeface="Gotham Book"/>
                          <a:cs typeface="Gotham Book"/>
                        </a:rPr>
                        <a:t>5535</a:t>
                      </a:r>
                      <a:r>
                        <a:rPr sz="750" b="0" spc="50" dirty="0">
                          <a:solidFill>
                            <a:srgbClr val="FFFFFF"/>
                          </a:solidFill>
                          <a:latin typeface="Gotham Book"/>
                          <a:cs typeface="Gotham Book"/>
                        </a:rPr>
                        <a:t> </a:t>
                      </a:r>
                      <a:r>
                        <a:rPr sz="750" b="0" spc="-50" dirty="0">
                          <a:solidFill>
                            <a:srgbClr val="FFFFFF"/>
                          </a:solidFill>
                          <a:latin typeface="Gotham Book"/>
                          <a:cs typeface="Gotham Book"/>
                        </a:rPr>
                        <a:t>C</a:t>
                      </a:r>
                      <a:endParaRPr sz="750">
                        <a:latin typeface="Gotham Book"/>
                        <a:cs typeface="Gotham Book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80365">
                        <a:lnSpc>
                          <a:spcPts val="805"/>
                        </a:lnSpc>
                      </a:pPr>
                      <a:r>
                        <a:rPr sz="750" b="0" dirty="0">
                          <a:solidFill>
                            <a:srgbClr val="FFFFFF"/>
                          </a:solidFill>
                          <a:latin typeface="Gotham Book"/>
                          <a:cs typeface="Gotham Book"/>
                        </a:rPr>
                        <a:t>PMS</a:t>
                      </a:r>
                      <a:r>
                        <a:rPr sz="750" b="0" spc="40" dirty="0">
                          <a:solidFill>
                            <a:srgbClr val="FFFFFF"/>
                          </a:solidFill>
                          <a:latin typeface="Gotham Book"/>
                          <a:cs typeface="Gotham Book"/>
                        </a:rPr>
                        <a:t> </a:t>
                      </a:r>
                      <a:r>
                        <a:rPr sz="750" b="0" dirty="0">
                          <a:solidFill>
                            <a:srgbClr val="FFFFFF"/>
                          </a:solidFill>
                          <a:latin typeface="Gotham Book"/>
                          <a:cs typeface="Gotham Book"/>
                        </a:rPr>
                        <a:t>4102</a:t>
                      </a:r>
                      <a:r>
                        <a:rPr sz="750" b="0" spc="40" dirty="0">
                          <a:solidFill>
                            <a:srgbClr val="FFFFFF"/>
                          </a:solidFill>
                          <a:latin typeface="Gotham Book"/>
                          <a:cs typeface="Gotham Book"/>
                        </a:rPr>
                        <a:t> </a:t>
                      </a:r>
                      <a:r>
                        <a:rPr sz="750" b="0" spc="-60" dirty="0">
                          <a:solidFill>
                            <a:srgbClr val="FFFFFF"/>
                          </a:solidFill>
                          <a:latin typeface="Gotham Book"/>
                          <a:cs typeface="Gotham Book"/>
                        </a:rPr>
                        <a:t>C</a:t>
                      </a:r>
                      <a:endParaRPr sz="750">
                        <a:latin typeface="Gotham Book"/>
                        <a:cs typeface="Gotham Book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24130" algn="r">
                        <a:lnSpc>
                          <a:spcPts val="805"/>
                        </a:lnSpc>
                      </a:pPr>
                      <a:r>
                        <a:rPr sz="750" b="0" dirty="0">
                          <a:solidFill>
                            <a:srgbClr val="FFFFFF"/>
                          </a:solidFill>
                          <a:latin typeface="Gotham Book"/>
                          <a:cs typeface="Gotham Book"/>
                        </a:rPr>
                        <a:t>PMS</a:t>
                      </a:r>
                      <a:r>
                        <a:rPr sz="750" b="0" spc="45" dirty="0">
                          <a:solidFill>
                            <a:srgbClr val="FFFFFF"/>
                          </a:solidFill>
                          <a:latin typeface="Gotham Book"/>
                          <a:cs typeface="Gotham Book"/>
                        </a:rPr>
                        <a:t> </a:t>
                      </a:r>
                      <a:r>
                        <a:rPr sz="750" b="0" dirty="0">
                          <a:solidFill>
                            <a:srgbClr val="FFFFFF"/>
                          </a:solidFill>
                          <a:latin typeface="Gotham Book"/>
                          <a:cs typeface="Gotham Book"/>
                        </a:rPr>
                        <a:t>7555</a:t>
                      </a:r>
                      <a:r>
                        <a:rPr sz="750" b="0" spc="45" dirty="0">
                          <a:solidFill>
                            <a:srgbClr val="FFFFFF"/>
                          </a:solidFill>
                          <a:latin typeface="Gotham Book"/>
                          <a:cs typeface="Gotham Book"/>
                        </a:rPr>
                        <a:t> </a:t>
                      </a:r>
                      <a:r>
                        <a:rPr sz="750" b="0" spc="-50" dirty="0">
                          <a:solidFill>
                            <a:srgbClr val="FFFFFF"/>
                          </a:solidFill>
                          <a:latin typeface="Gotham Book"/>
                          <a:cs typeface="Gotham Book"/>
                        </a:rPr>
                        <a:t>C</a:t>
                      </a:r>
                      <a:endParaRPr sz="750">
                        <a:latin typeface="Gotham Book"/>
                        <a:cs typeface="Gotham Book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pSp>
        <p:nvGrpSpPr>
          <p:cNvPr id="14" name="object 14"/>
          <p:cNvGrpSpPr/>
          <p:nvPr/>
        </p:nvGrpSpPr>
        <p:grpSpPr>
          <a:xfrm>
            <a:off x="1964636" y="2227968"/>
            <a:ext cx="1140460" cy="1140460"/>
            <a:chOff x="1964636" y="2227968"/>
            <a:chExt cx="1140460" cy="1140460"/>
          </a:xfrm>
        </p:grpSpPr>
        <p:pic>
          <p:nvPicPr>
            <p:cNvPr id="15" name="object 1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966821" y="2230155"/>
              <a:ext cx="1135806" cy="1135825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1966819" y="2230152"/>
              <a:ext cx="1136015" cy="1136015"/>
            </a:xfrm>
            <a:custGeom>
              <a:avLst/>
              <a:gdLst/>
              <a:ahLst/>
              <a:cxnLst/>
              <a:rect l="l" t="t" r="r" b="b"/>
              <a:pathLst>
                <a:path w="1136014" h="1136014">
                  <a:moveTo>
                    <a:pt x="0" y="1135829"/>
                  </a:moveTo>
                  <a:lnTo>
                    <a:pt x="1135808" y="1135829"/>
                  </a:lnTo>
                  <a:lnTo>
                    <a:pt x="1135808" y="0"/>
                  </a:lnTo>
                  <a:lnTo>
                    <a:pt x="0" y="0"/>
                  </a:lnTo>
                  <a:lnTo>
                    <a:pt x="0" y="1135829"/>
                  </a:lnTo>
                  <a:close/>
                </a:path>
              </a:pathLst>
            </a:custGeom>
            <a:ln w="4366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7" name="object 17"/>
          <p:cNvGrpSpPr/>
          <p:nvPr/>
        </p:nvGrpSpPr>
        <p:grpSpPr>
          <a:xfrm>
            <a:off x="7404994" y="2227968"/>
            <a:ext cx="1140460" cy="1140460"/>
            <a:chOff x="7404994" y="2227968"/>
            <a:chExt cx="1140460" cy="1140460"/>
          </a:xfrm>
        </p:grpSpPr>
        <p:pic>
          <p:nvPicPr>
            <p:cNvPr id="18" name="object 1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407174" y="2230155"/>
              <a:ext cx="1135801" cy="1135825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7407177" y="2230152"/>
              <a:ext cx="1136015" cy="1136015"/>
            </a:xfrm>
            <a:custGeom>
              <a:avLst/>
              <a:gdLst/>
              <a:ahLst/>
              <a:cxnLst/>
              <a:rect l="l" t="t" r="r" b="b"/>
              <a:pathLst>
                <a:path w="1136015" h="1136014">
                  <a:moveTo>
                    <a:pt x="0" y="1135829"/>
                  </a:moveTo>
                  <a:lnTo>
                    <a:pt x="1135808" y="1135829"/>
                  </a:lnTo>
                  <a:lnTo>
                    <a:pt x="1135808" y="0"/>
                  </a:lnTo>
                  <a:lnTo>
                    <a:pt x="0" y="0"/>
                  </a:lnTo>
                  <a:lnTo>
                    <a:pt x="0" y="1135829"/>
                  </a:lnTo>
                  <a:close/>
                </a:path>
              </a:pathLst>
            </a:custGeom>
            <a:ln w="4366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0" name="object 20"/>
          <p:cNvGrpSpPr/>
          <p:nvPr/>
        </p:nvGrpSpPr>
        <p:grpSpPr>
          <a:xfrm>
            <a:off x="3336605" y="3932063"/>
            <a:ext cx="1140460" cy="1140460"/>
            <a:chOff x="3336605" y="3932063"/>
            <a:chExt cx="1140460" cy="1140460"/>
          </a:xfrm>
        </p:grpSpPr>
        <p:pic>
          <p:nvPicPr>
            <p:cNvPr id="21" name="object 2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338788" y="3934251"/>
              <a:ext cx="1135808" cy="1135824"/>
            </a:xfrm>
            <a:prstGeom prst="rect">
              <a:avLst/>
            </a:prstGeom>
          </p:spPr>
        </p:pic>
        <p:sp>
          <p:nvSpPr>
            <p:cNvPr id="22" name="object 22"/>
            <p:cNvSpPr/>
            <p:nvPr/>
          </p:nvSpPr>
          <p:spPr>
            <a:xfrm>
              <a:off x="3338788" y="3934246"/>
              <a:ext cx="1136015" cy="1136015"/>
            </a:xfrm>
            <a:custGeom>
              <a:avLst/>
              <a:gdLst/>
              <a:ahLst/>
              <a:cxnLst/>
              <a:rect l="l" t="t" r="r" b="b"/>
              <a:pathLst>
                <a:path w="1136014" h="1136014">
                  <a:moveTo>
                    <a:pt x="0" y="1135829"/>
                  </a:moveTo>
                  <a:lnTo>
                    <a:pt x="1135808" y="1135829"/>
                  </a:lnTo>
                  <a:lnTo>
                    <a:pt x="1135808" y="0"/>
                  </a:lnTo>
                  <a:lnTo>
                    <a:pt x="0" y="0"/>
                  </a:lnTo>
                  <a:lnTo>
                    <a:pt x="0" y="1135829"/>
                  </a:lnTo>
                  <a:close/>
                </a:path>
              </a:pathLst>
            </a:custGeom>
            <a:ln w="4366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3" name="object 23"/>
          <p:cNvGrpSpPr/>
          <p:nvPr/>
        </p:nvGrpSpPr>
        <p:grpSpPr>
          <a:xfrm>
            <a:off x="12858849" y="2227968"/>
            <a:ext cx="1140460" cy="1140460"/>
            <a:chOff x="12858849" y="2227968"/>
            <a:chExt cx="1140460" cy="1140460"/>
          </a:xfrm>
        </p:grpSpPr>
        <p:pic>
          <p:nvPicPr>
            <p:cNvPr id="24" name="object 24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2861036" y="2230155"/>
              <a:ext cx="1135804" cy="1135825"/>
            </a:xfrm>
            <a:prstGeom prst="rect">
              <a:avLst/>
            </a:prstGeom>
          </p:spPr>
        </p:pic>
        <p:sp>
          <p:nvSpPr>
            <p:cNvPr id="25" name="object 25"/>
            <p:cNvSpPr/>
            <p:nvPr/>
          </p:nvSpPr>
          <p:spPr>
            <a:xfrm>
              <a:off x="12861032" y="2230152"/>
              <a:ext cx="1136015" cy="1136015"/>
            </a:xfrm>
            <a:custGeom>
              <a:avLst/>
              <a:gdLst/>
              <a:ahLst/>
              <a:cxnLst/>
              <a:rect l="l" t="t" r="r" b="b"/>
              <a:pathLst>
                <a:path w="1136015" h="1136014">
                  <a:moveTo>
                    <a:pt x="0" y="1135829"/>
                  </a:moveTo>
                  <a:lnTo>
                    <a:pt x="1135808" y="1135829"/>
                  </a:lnTo>
                  <a:lnTo>
                    <a:pt x="1135808" y="0"/>
                  </a:lnTo>
                  <a:lnTo>
                    <a:pt x="0" y="0"/>
                  </a:lnTo>
                  <a:lnTo>
                    <a:pt x="0" y="1135829"/>
                  </a:lnTo>
                  <a:close/>
                </a:path>
              </a:pathLst>
            </a:custGeom>
            <a:ln w="4366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6" name="object 26"/>
          <p:cNvGrpSpPr/>
          <p:nvPr/>
        </p:nvGrpSpPr>
        <p:grpSpPr>
          <a:xfrm>
            <a:off x="10140031" y="2227968"/>
            <a:ext cx="1140460" cy="1140460"/>
            <a:chOff x="10140031" y="2227968"/>
            <a:chExt cx="1140460" cy="1140460"/>
          </a:xfrm>
        </p:grpSpPr>
        <p:pic>
          <p:nvPicPr>
            <p:cNvPr id="27" name="object 27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0142225" y="2230155"/>
              <a:ext cx="1135808" cy="1135825"/>
            </a:xfrm>
            <a:prstGeom prst="rect">
              <a:avLst/>
            </a:prstGeom>
          </p:spPr>
        </p:pic>
        <p:sp>
          <p:nvSpPr>
            <p:cNvPr id="28" name="object 28"/>
            <p:cNvSpPr/>
            <p:nvPr/>
          </p:nvSpPr>
          <p:spPr>
            <a:xfrm>
              <a:off x="10142214" y="2230152"/>
              <a:ext cx="1136015" cy="1136015"/>
            </a:xfrm>
            <a:custGeom>
              <a:avLst/>
              <a:gdLst/>
              <a:ahLst/>
              <a:cxnLst/>
              <a:rect l="l" t="t" r="r" b="b"/>
              <a:pathLst>
                <a:path w="1136015" h="1136014">
                  <a:moveTo>
                    <a:pt x="0" y="1135829"/>
                  </a:moveTo>
                  <a:lnTo>
                    <a:pt x="1135808" y="1135829"/>
                  </a:lnTo>
                  <a:lnTo>
                    <a:pt x="1135808" y="0"/>
                  </a:lnTo>
                  <a:lnTo>
                    <a:pt x="0" y="0"/>
                  </a:lnTo>
                  <a:lnTo>
                    <a:pt x="0" y="1135829"/>
                  </a:lnTo>
                  <a:close/>
                </a:path>
              </a:pathLst>
            </a:custGeom>
            <a:ln w="4366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9" name="object 29"/>
          <p:cNvGrpSpPr/>
          <p:nvPr/>
        </p:nvGrpSpPr>
        <p:grpSpPr>
          <a:xfrm>
            <a:off x="11498084" y="2227968"/>
            <a:ext cx="1140460" cy="1140460"/>
            <a:chOff x="11498084" y="2227968"/>
            <a:chExt cx="1140460" cy="1140460"/>
          </a:xfrm>
        </p:grpSpPr>
        <p:pic>
          <p:nvPicPr>
            <p:cNvPr id="30" name="object 30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1500268" y="2230155"/>
              <a:ext cx="1135807" cy="1135825"/>
            </a:xfrm>
            <a:prstGeom prst="rect">
              <a:avLst/>
            </a:prstGeom>
          </p:spPr>
        </p:pic>
        <p:sp>
          <p:nvSpPr>
            <p:cNvPr id="31" name="object 31"/>
            <p:cNvSpPr/>
            <p:nvPr/>
          </p:nvSpPr>
          <p:spPr>
            <a:xfrm>
              <a:off x="11500267" y="2230152"/>
              <a:ext cx="1136015" cy="1136015"/>
            </a:xfrm>
            <a:custGeom>
              <a:avLst/>
              <a:gdLst/>
              <a:ahLst/>
              <a:cxnLst/>
              <a:rect l="l" t="t" r="r" b="b"/>
              <a:pathLst>
                <a:path w="1136015" h="1136014">
                  <a:moveTo>
                    <a:pt x="0" y="1135829"/>
                  </a:moveTo>
                  <a:lnTo>
                    <a:pt x="1135808" y="1135829"/>
                  </a:lnTo>
                  <a:lnTo>
                    <a:pt x="1135808" y="0"/>
                  </a:lnTo>
                  <a:lnTo>
                    <a:pt x="0" y="0"/>
                  </a:lnTo>
                  <a:lnTo>
                    <a:pt x="0" y="1135829"/>
                  </a:lnTo>
                  <a:close/>
                </a:path>
              </a:pathLst>
            </a:custGeom>
            <a:ln w="4366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2" name="object 32"/>
          <p:cNvGrpSpPr/>
          <p:nvPr/>
        </p:nvGrpSpPr>
        <p:grpSpPr>
          <a:xfrm>
            <a:off x="8768470" y="2227968"/>
            <a:ext cx="1140460" cy="1140460"/>
            <a:chOff x="8768470" y="2227968"/>
            <a:chExt cx="1140460" cy="1140460"/>
          </a:xfrm>
        </p:grpSpPr>
        <p:pic>
          <p:nvPicPr>
            <p:cNvPr id="33" name="object 33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8770655" y="2230155"/>
              <a:ext cx="1135807" cy="1135825"/>
            </a:xfrm>
            <a:prstGeom prst="rect">
              <a:avLst/>
            </a:prstGeom>
          </p:spPr>
        </p:pic>
        <p:sp>
          <p:nvSpPr>
            <p:cNvPr id="34" name="object 34"/>
            <p:cNvSpPr/>
            <p:nvPr/>
          </p:nvSpPr>
          <p:spPr>
            <a:xfrm>
              <a:off x="8770654" y="2230152"/>
              <a:ext cx="1136015" cy="1136015"/>
            </a:xfrm>
            <a:custGeom>
              <a:avLst/>
              <a:gdLst/>
              <a:ahLst/>
              <a:cxnLst/>
              <a:rect l="l" t="t" r="r" b="b"/>
              <a:pathLst>
                <a:path w="1136015" h="1136014">
                  <a:moveTo>
                    <a:pt x="0" y="1135829"/>
                  </a:moveTo>
                  <a:lnTo>
                    <a:pt x="1135808" y="1135829"/>
                  </a:lnTo>
                  <a:lnTo>
                    <a:pt x="1135808" y="0"/>
                  </a:lnTo>
                  <a:lnTo>
                    <a:pt x="0" y="0"/>
                  </a:lnTo>
                  <a:lnTo>
                    <a:pt x="0" y="1135829"/>
                  </a:lnTo>
                  <a:close/>
                </a:path>
              </a:pathLst>
            </a:custGeom>
            <a:ln w="4366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5" name="object 35"/>
          <p:cNvGrpSpPr/>
          <p:nvPr/>
        </p:nvGrpSpPr>
        <p:grpSpPr>
          <a:xfrm>
            <a:off x="6058134" y="3932063"/>
            <a:ext cx="1140460" cy="1140460"/>
            <a:chOff x="6058134" y="3932063"/>
            <a:chExt cx="1140460" cy="1140460"/>
          </a:xfrm>
        </p:grpSpPr>
        <p:pic>
          <p:nvPicPr>
            <p:cNvPr id="36" name="object 36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6060319" y="3934251"/>
              <a:ext cx="1135806" cy="1135824"/>
            </a:xfrm>
            <a:prstGeom prst="rect">
              <a:avLst/>
            </a:prstGeom>
          </p:spPr>
        </p:pic>
        <p:sp>
          <p:nvSpPr>
            <p:cNvPr id="37" name="object 37"/>
            <p:cNvSpPr/>
            <p:nvPr/>
          </p:nvSpPr>
          <p:spPr>
            <a:xfrm>
              <a:off x="6060318" y="3934246"/>
              <a:ext cx="1136015" cy="1136015"/>
            </a:xfrm>
            <a:custGeom>
              <a:avLst/>
              <a:gdLst/>
              <a:ahLst/>
              <a:cxnLst/>
              <a:rect l="l" t="t" r="r" b="b"/>
              <a:pathLst>
                <a:path w="1136015" h="1136014">
                  <a:moveTo>
                    <a:pt x="0" y="1135829"/>
                  </a:moveTo>
                  <a:lnTo>
                    <a:pt x="1135808" y="1135829"/>
                  </a:lnTo>
                  <a:lnTo>
                    <a:pt x="1135808" y="0"/>
                  </a:lnTo>
                  <a:lnTo>
                    <a:pt x="0" y="0"/>
                  </a:lnTo>
                  <a:lnTo>
                    <a:pt x="0" y="1135829"/>
                  </a:lnTo>
                  <a:close/>
                </a:path>
              </a:pathLst>
            </a:custGeom>
            <a:ln w="4366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8" name="object 38"/>
          <p:cNvGrpSpPr/>
          <p:nvPr/>
        </p:nvGrpSpPr>
        <p:grpSpPr>
          <a:xfrm>
            <a:off x="3322689" y="2227968"/>
            <a:ext cx="1140460" cy="1140460"/>
            <a:chOff x="3322689" y="2227968"/>
            <a:chExt cx="1140460" cy="1140460"/>
          </a:xfrm>
        </p:grpSpPr>
        <p:pic>
          <p:nvPicPr>
            <p:cNvPr id="39" name="object 39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3324872" y="2230155"/>
              <a:ext cx="1135807" cy="1135825"/>
            </a:xfrm>
            <a:prstGeom prst="rect">
              <a:avLst/>
            </a:prstGeom>
          </p:spPr>
        </p:pic>
        <p:sp>
          <p:nvSpPr>
            <p:cNvPr id="40" name="object 40"/>
            <p:cNvSpPr/>
            <p:nvPr/>
          </p:nvSpPr>
          <p:spPr>
            <a:xfrm>
              <a:off x="3324872" y="2230152"/>
              <a:ext cx="1136015" cy="1136015"/>
            </a:xfrm>
            <a:custGeom>
              <a:avLst/>
              <a:gdLst/>
              <a:ahLst/>
              <a:cxnLst/>
              <a:rect l="l" t="t" r="r" b="b"/>
              <a:pathLst>
                <a:path w="1136014" h="1136014">
                  <a:moveTo>
                    <a:pt x="0" y="1135829"/>
                  </a:moveTo>
                  <a:lnTo>
                    <a:pt x="1135808" y="1135829"/>
                  </a:lnTo>
                  <a:lnTo>
                    <a:pt x="1135808" y="0"/>
                  </a:lnTo>
                  <a:lnTo>
                    <a:pt x="0" y="0"/>
                  </a:lnTo>
                  <a:lnTo>
                    <a:pt x="0" y="1135829"/>
                  </a:lnTo>
                  <a:close/>
                </a:path>
              </a:pathLst>
            </a:custGeom>
            <a:ln w="4366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41" name="object 41"/>
          <p:cNvGrpSpPr/>
          <p:nvPr/>
        </p:nvGrpSpPr>
        <p:grpSpPr>
          <a:xfrm>
            <a:off x="617787" y="3932063"/>
            <a:ext cx="1140460" cy="1140460"/>
            <a:chOff x="617787" y="3932063"/>
            <a:chExt cx="1140460" cy="1140460"/>
          </a:xfrm>
        </p:grpSpPr>
        <p:pic>
          <p:nvPicPr>
            <p:cNvPr id="42" name="object 42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619967" y="3934251"/>
              <a:ext cx="1135801" cy="1135824"/>
            </a:xfrm>
            <a:prstGeom prst="rect">
              <a:avLst/>
            </a:prstGeom>
          </p:spPr>
        </p:pic>
        <p:sp>
          <p:nvSpPr>
            <p:cNvPr id="43" name="object 43"/>
            <p:cNvSpPr/>
            <p:nvPr/>
          </p:nvSpPr>
          <p:spPr>
            <a:xfrm>
              <a:off x="619970" y="3934246"/>
              <a:ext cx="1136015" cy="1136015"/>
            </a:xfrm>
            <a:custGeom>
              <a:avLst/>
              <a:gdLst/>
              <a:ahLst/>
              <a:cxnLst/>
              <a:rect l="l" t="t" r="r" b="b"/>
              <a:pathLst>
                <a:path w="1136014" h="1136014">
                  <a:moveTo>
                    <a:pt x="0" y="1135829"/>
                  </a:moveTo>
                  <a:lnTo>
                    <a:pt x="1135808" y="1135829"/>
                  </a:lnTo>
                  <a:lnTo>
                    <a:pt x="1135808" y="0"/>
                  </a:lnTo>
                  <a:lnTo>
                    <a:pt x="0" y="0"/>
                  </a:lnTo>
                  <a:lnTo>
                    <a:pt x="0" y="1135829"/>
                  </a:lnTo>
                  <a:close/>
                </a:path>
              </a:pathLst>
            </a:custGeom>
            <a:ln w="4366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44" name="object 44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7421093" y="3934251"/>
            <a:ext cx="1135808" cy="1135824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grpSp>
        <p:nvGrpSpPr>
          <p:cNvPr id="45" name="object 45"/>
          <p:cNvGrpSpPr/>
          <p:nvPr/>
        </p:nvGrpSpPr>
        <p:grpSpPr>
          <a:xfrm>
            <a:off x="4683454" y="2227968"/>
            <a:ext cx="1140460" cy="1140460"/>
            <a:chOff x="4683454" y="2227968"/>
            <a:chExt cx="1140460" cy="1140460"/>
          </a:xfrm>
        </p:grpSpPr>
        <p:pic>
          <p:nvPicPr>
            <p:cNvPr id="46" name="object 46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4685648" y="2230155"/>
              <a:ext cx="1135808" cy="1135825"/>
            </a:xfrm>
            <a:prstGeom prst="rect">
              <a:avLst/>
            </a:prstGeom>
          </p:spPr>
        </p:pic>
        <p:sp>
          <p:nvSpPr>
            <p:cNvPr id="47" name="object 47"/>
            <p:cNvSpPr/>
            <p:nvPr/>
          </p:nvSpPr>
          <p:spPr>
            <a:xfrm>
              <a:off x="4685637" y="2230152"/>
              <a:ext cx="1136015" cy="1136015"/>
            </a:xfrm>
            <a:custGeom>
              <a:avLst/>
              <a:gdLst/>
              <a:ahLst/>
              <a:cxnLst/>
              <a:rect l="l" t="t" r="r" b="b"/>
              <a:pathLst>
                <a:path w="1136014" h="1136014">
                  <a:moveTo>
                    <a:pt x="0" y="1135829"/>
                  </a:moveTo>
                  <a:lnTo>
                    <a:pt x="1135808" y="1135829"/>
                  </a:lnTo>
                  <a:lnTo>
                    <a:pt x="1135808" y="0"/>
                  </a:lnTo>
                  <a:lnTo>
                    <a:pt x="0" y="0"/>
                  </a:lnTo>
                  <a:lnTo>
                    <a:pt x="0" y="1135829"/>
                  </a:lnTo>
                  <a:close/>
                </a:path>
              </a:pathLst>
            </a:custGeom>
            <a:ln w="4366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48" name="object 48"/>
          <p:cNvGrpSpPr/>
          <p:nvPr/>
        </p:nvGrpSpPr>
        <p:grpSpPr>
          <a:xfrm>
            <a:off x="1975840" y="3932063"/>
            <a:ext cx="1140460" cy="1140460"/>
            <a:chOff x="1975840" y="3932063"/>
            <a:chExt cx="1140460" cy="1140460"/>
          </a:xfrm>
        </p:grpSpPr>
        <p:pic>
          <p:nvPicPr>
            <p:cNvPr id="49" name="object 49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1978018" y="3934251"/>
              <a:ext cx="1135802" cy="1135824"/>
            </a:xfrm>
            <a:prstGeom prst="rect">
              <a:avLst/>
            </a:prstGeom>
          </p:spPr>
        </p:pic>
        <p:sp>
          <p:nvSpPr>
            <p:cNvPr id="50" name="object 50"/>
            <p:cNvSpPr/>
            <p:nvPr/>
          </p:nvSpPr>
          <p:spPr>
            <a:xfrm>
              <a:off x="1978023" y="3934246"/>
              <a:ext cx="1136015" cy="1136015"/>
            </a:xfrm>
            <a:custGeom>
              <a:avLst/>
              <a:gdLst/>
              <a:ahLst/>
              <a:cxnLst/>
              <a:rect l="l" t="t" r="r" b="b"/>
              <a:pathLst>
                <a:path w="1136014" h="1136014">
                  <a:moveTo>
                    <a:pt x="0" y="1135829"/>
                  </a:moveTo>
                  <a:lnTo>
                    <a:pt x="1135808" y="1135829"/>
                  </a:lnTo>
                  <a:lnTo>
                    <a:pt x="1135808" y="0"/>
                  </a:lnTo>
                  <a:lnTo>
                    <a:pt x="0" y="0"/>
                  </a:lnTo>
                  <a:lnTo>
                    <a:pt x="0" y="1135829"/>
                  </a:lnTo>
                  <a:close/>
                </a:path>
              </a:pathLst>
            </a:custGeom>
            <a:ln w="4366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51" name="object 51"/>
          <p:cNvPicPr/>
          <p:nvPr/>
        </p:nvPicPr>
        <p:blipFill>
          <a:blip r:embed="rId18" cstate="print"/>
          <a:stretch>
            <a:fillRect/>
          </a:stretch>
        </p:blipFill>
        <p:spPr>
          <a:xfrm>
            <a:off x="8754560" y="3932062"/>
            <a:ext cx="1135808" cy="1135824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pic>
        <p:nvPicPr>
          <p:cNvPr id="52" name="object 52"/>
          <p:cNvPicPr/>
          <p:nvPr/>
        </p:nvPicPr>
        <p:blipFill>
          <a:blip r:embed="rId19" cstate="print"/>
          <a:stretch>
            <a:fillRect/>
          </a:stretch>
        </p:blipFill>
        <p:spPr>
          <a:xfrm>
            <a:off x="10093933" y="3932058"/>
            <a:ext cx="1135808" cy="1135829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pic>
        <p:nvPicPr>
          <p:cNvPr id="53" name="object 53"/>
          <p:cNvPicPr/>
          <p:nvPr/>
        </p:nvPicPr>
        <p:blipFill>
          <a:blip r:embed="rId20" cstate="print"/>
          <a:stretch>
            <a:fillRect/>
          </a:stretch>
        </p:blipFill>
        <p:spPr>
          <a:xfrm>
            <a:off x="11429243" y="3932058"/>
            <a:ext cx="1135808" cy="1135829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pic>
        <p:nvPicPr>
          <p:cNvPr id="54" name="object 54"/>
          <p:cNvPicPr/>
          <p:nvPr/>
        </p:nvPicPr>
        <p:blipFill>
          <a:blip r:embed="rId21" cstate="print"/>
          <a:stretch>
            <a:fillRect/>
          </a:stretch>
        </p:blipFill>
        <p:spPr>
          <a:xfrm>
            <a:off x="12774479" y="3932058"/>
            <a:ext cx="1135808" cy="1135829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pic>
        <p:nvPicPr>
          <p:cNvPr id="55" name="object 55"/>
          <p:cNvPicPr/>
          <p:nvPr/>
        </p:nvPicPr>
        <p:blipFill>
          <a:blip r:embed="rId22" cstate="print"/>
          <a:stretch>
            <a:fillRect/>
          </a:stretch>
        </p:blipFill>
        <p:spPr>
          <a:xfrm>
            <a:off x="14104283" y="3932058"/>
            <a:ext cx="1135808" cy="1135829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pic>
        <p:nvPicPr>
          <p:cNvPr id="56" name="object 56"/>
          <p:cNvPicPr/>
          <p:nvPr/>
        </p:nvPicPr>
        <p:blipFill>
          <a:blip r:embed="rId23" cstate="print"/>
          <a:stretch>
            <a:fillRect/>
          </a:stretch>
        </p:blipFill>
        <p:spPr>
          <a:xfrm>
            <a:off x="628253" y="1413569"/>
            <a:ext cx="11601740" cy="62825"/>
          </a:xfrm>
          <a:prstGeom prst="rect">
            <a:avLst/>
          </a:prstGeom>
        </p:spPr>
      </p:pic>
      <p:sp>
        <p:nvSpPr>
          <p:cNvPr id="57" name="object 57"/>
          <p:cNvSpPr txBox="1">
            <a:spLocks noGrp="1"/>
          </p:cNvSpPr>
          <p:nvPr>
            <p:ph type="title"/>
          </p:nvPr>
        </p:nvSpPr>
        <p:spPr>
          <a:xfrm>
            <a:off x="605082" y="540746"/>
            <a:ext cx="1623060" cy="6286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950" spc="-60" dirty="0"/>
              <a:t>Acusti·fi</a:t>
            </a:r>
            <a:endParaRPr sz="3950"/>
          </a:p>
        </p:txBody>
      </p:sp>
      <p:sp>
        <p:nvSpPr>
          <p:cNvPr id="58" name="object 58"/>
          <p:cNvSpPr txBox="1"/>
          <p:nvPr/>
        </p:nvSpPr>
        <p:spPr>
          <a:xfrm>
            <a:off x="605082" y="1650660"/>
            <a:ext cx="4921250" cy="47815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2950" b="0" spc="-35" dirty="0">
                <a:solidFill>
                  <a:srgbClr val="FFFFFF"/>
                </a:solidFill>
                <a:latin typeface="Gotham Book"/>
                <a:cs typeface="Gotham Book"/>
              </a:rPr>
              <a:t>Available</a:t>
            </a:r>
            <a:r>
              <a:rPr sz="2950" b="0" spc="-130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950" b="0" dirty="0">
                <a:solidFill>
                  <a:srgbClr val="FFFFFF"/>
                </a:solidFill>
                <a:latin typeface="Gotham Book"/>
                <a:cs typeface="Gotham Book"/>
              </a:rPr>
              <a:t>in</a:t>
            </a:r>
            <a:r>
              <a:rPr sz="2950" b="0" spc="-130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950" b="0" dirty="0">
                <a:solidFill>
                  <a:srgbClr val="FFFFFF"/>
                </a:solidFill>
                <a:latin typeface="Gotham Book"/>
                <a:cs typeface="Gotham Book"/>
              </a:rPr>
              <a:t>17</a:t>
            </a:r>
            <a:r>
              <a:rPr sz="2950" b="0" spc="-130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950" b="0" dirty="0">
                <a:solidFill>
                  <a:srgbClr val="FFFFFF"/>
                </a:solidFill>
                <a:latin typeface="Gotham Book"/>
                <a:cs typeface="Gotham Book"/>
              </a:rPr>
              <a:t>stock</a:t>
            </a:r>
            <a:r>
              <a:rPr sz="2950" b="0" spc="-125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950" b="0" spc="-10" dirty="0">
                <a:solidFill>
                  <a:srgbClr val="FFFFFF"/>
                </a:solidFill>
                <a:latin typeface="Gotham Book"/>
                <a:cs typeface="Gotham Book"/>
              </a:rPr>
              <a:t>colors</a:t>
            </a:r>
            <a:endParaRPr sz="2950">
              <a:latin typeface="Gotham Book"/>
              <a:cs typeface="Gotham Book"/>
            </a:endParaRPr>
          </a:p>
        </p:txBody>
      </p:sp>
      <p:sp>
        <p:nvSpPr>
          <p:cNvPr id="59" name="object 59"/>
          <p:cNvSpPr txBox="1"/>
          <p:nvPr/>
        </p:nvSpPr>
        <p:spPr>
          <a:xfrm>
            <a:off x="605082" y="5867243"/>
            <a:ext cx="3794125" cy="47815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2950" b="0" spc="-10" dirty="0">
                <a:solidFill>
                  <a:srgbClr val="FFFFFF"/>
                </a:solidFill>
                <a:latin typeface="Gotham Book"/>
                <a:cs typeface="Gotham Book"/>
              </a:rPr>
              <a:t>Wood</a:t>
            </a:r>
            <a:r>
              <a:rPr sz="2950" b="0" spc="-175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950" b="0" dirty="0">
                <a:solidFill>
                  <a:srgbClr val="FFFFFF"/>
                </a:solidFill>
                <a:latin typeface="Gotham Book"/>
                <a:cs typeface="Gotham Book"/>
              </a:rPr>
              <a:t>grain</a:t>
            </a:r>
            <a:r>
              <a:rPr sz="2950" b="0" spc="-175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950" b="0" spc="-30" dirty="0">
                <a:solidFill>
                  <a:srgbClr val="FFFFFF"/>
                </a:solidFill>
                <a:latin typeface="Gotham Book"/>
                <a:cs typeface="Gotham Book"/>
              </a:rPr>
              <a:t>textures</a:t>
            </a:r>
            <a:endParaRPr sz="2950">
              <a:latin typeface="Gotham Book"/>
              <a:cs typeface="Gotham Book"/>
            </a:endParaRPr>
          </a:p>
        </p:txBody>
      </p:sp>
      <p:grpSp>
        <p:nvGrpSpPr>
          <p:cNvPr id="60" name="object 60"/>
          <p:cNvGrpSpPr/>
          <p:nvPr/>
        </p:nvGrpSpPr>
        <p:grpSpPr>
          <a:xfrm>
            <a:off x="617787" y="6442500"/>
            <a:ext cx="1140460" cy="1140460"/>
            <a:chOff x="617787" y="6442500"/>
            <a:chExt cx="1140460" cy="1140460"/>
          </a:xfrm>
        </p:grpSpPr>
        <p:pic>
          <p:nvPicPr>
            <p:cNvPr id="61" name="object 61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619967" y="6444693"/>
              <a:ext cx="1135800" cy="1135818"/>
            </a:xfrm>
            <a:prstGeom prst="rect">
              <a:avLst/>
            </a:prstGeom>
          </p:spPr>
        </p:pic>
        <p:sp>
          <p:nvSpPr>
            <p:cNvPr id="62" name="object 62"/>
            <p:cNvSpPr/>
            <p:nvPr/>
          </p:nvSpPr>
          <p:spPr>
            <a:xfrm>
              <a:off x="619970" y="6444683"/>
              <a:ext cx="1136015" cy="1136015"/>
            </a:xfrm>
            <a:custGeom>
              <a:avLst/>
              <a:gdLst/>
              <a:ahLst/>
              <a:cxnLst/>
              <a:rect l="l" t="t" r="r" b="b"/>
              <a:pathLst>
                <a:path w="1136014" h="1136015">
                  <a:moveTo>
                    <a:pt x="0" y="1135829"/>
                  </a:moveTo>
                  <a:lnTo>
                    <a:pt x="1135808" y="1135829"/>
                  </a:lnTo>
                  <a:lnTo>
                    <a:pt x="1135808" y="0"/>
                  </a:lnTo>
                  <a:lnTo>
                    <a:pt x="0" y="0"/>
                  </a:lnTo>
                  <a:lnTo>
                    <a:pt x="0" y="1135829"/>
                  </a:lnTo>
                  <a:close/>
                </a:path>
              </a:pathLst>
            </a:custGeom>
            <a:ln w="4366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aphicFrame>
        <p:nvGraphicFramePr>
          <p:cNvPr id="63" name="object 63"/>
          <p:cNvGraphicFramePr>
            <a:graphicFrameLocks noGrp="1"/>
          </p:cNvGraphicFramePr>
          <p:nvPr/>
        </p:nvGraphicFramePr>
        <p:xfrm>
          <a:off x="588217" y="7608856"/>
          <a:ext cx="9137649" cy="34226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1144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985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722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9761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6367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3093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36017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64465">
                <a:tc>
                  <a:txBody>
                    <a:bodyPr/>
                    <a:lstStyle/>
                    <a:p>
                      <a:pPr marL="31750">
                        <a:lnSpc>
                          <a:spcPts val="1195"/>
                        </a:lnSpc>
                      </a:pPr>
                      <a:r>
                        <a:rPr sz="1150" b="0" spc="-10" dirty="0">
                          <a:solidFill>
                            <a:srgbClr val="FFFFFF"/>
                          </a:solidFill>
                          <a:latin typeface="Gotham Book"/>
                          <a:cs typeface="Gotham Book"/>
                        </a:rPr>
                        <a:t>Weathered</a:t>
                      </a:r>
                      <a:endParaRPr sz="1150">
                        <a:latin typeface="Gotham Book"/>
                        <a:cs typeface="Gotham Book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78130">
                        <a:lnSpc>
                          <a:spcPts val="1195"/>
                        </a:lnSpc>
                      </a:pPr>
                      <a:r>
                        <a:rPr sz="1150" b="0" spc="-10" dirty="0">
                          <a:solidFill>
                            <a:srgbClr val="FFFFFF"/>
                          </a:solidFill>
                          <a:latin typeface="Gotham Book"/>
                          <a:cs typeface="Gotham Book"/>
                        </a:rPr>
                        <a:t>Classic</a:t>
                      </a:r>
                      <a:endParaRPr sz="1150">
                        <a:latin typeface="Gotham Book"/>
                        <a:cs typeface="Gotham Book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40360">
                        <a:lnSpc>
                          <a:spcPts val="1195"/>
                        </a:lnSpc>
                      </a:pPr>
                      <a:r>
                        <a:rPr sz="1150" b="0" dirty="0">
                          <a:solidFill>
                            <a:srgbClr val="FFFFFF"/>
                          </a:solidFill>
                          <a:latin typeface="Gotham Book"/>
                          <a:cs typeface="Gotham Book"/>
                        </a:rPr>
                        <a:t>Light</a:t>
                      </a:r>
                      <a:r>
                        <a:rPr sz="1150" b="0" spc="-30" dirty="0">
                          <a:solidFill>
                            <a:srgbClr val="FFFFFF"/>
                          </a:solidFill>
                          <a:latin typeface="Gotham Book"/>
                          <a:cs typeface="Gotham Book"/>
                        </a:rPr>
                        <a:t> </a:t>
                      </a:r>
                      <a:r>
                        <a:rPr sz="1150" b="0" dirty="0">
                          <a:solidFill>
                            <a:srgbClr val="FFFFFF"/>
                          </a:solidFill>
                          <a:latin typeface="Gotham Book"/>
                          <a:cs typeface="Gotham Book"/>
                        </a:rPr>
                        <a:t>Gray</a:t>
                      </a:r>
                      <a:r>
                        <a:rPr sz="1150" b="0" spc="-25" dirty="0">
                          <a:solidFill>
                            <a:srgbClr val="FFFFFF"/>
                          </a:solidFill>
                          <a:latin typeface="Gotham Book"/>
                          <a:cs typeface="Gotham Book"/>
                        </a:rPr>
                        <a:t> Oak</a:t>
                      </a:r>
                      <a:endParaRPr sz="1150">
                        <a:latin typeface="Gotham Book"/>
                        <a:cs typeface="Gotham Book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29539">
                        <a:lnSpc>
                          <a:spcPts val="1195"/>
                        </a:lnSpc>
                      </a:pPr>
                      <a:r>
                        <a:rPr sz="1150" b="0" dirty="0">
                          <a:solidFill>
                            <a:srgbClr val="FFFFFF"/>
                          </a:solidFill>
                          <a:latin typeface="Gotham Book"/>
                          <a:cs typeface="Gotham Book"/>
                        </a:rPr>
                        <a:t>White</a:t>
                      </a:r>
                      <a:r>
                        <a:rPr sz="1150" b="0" spc="-35" dirty="0">
                          <a:solidFill>
                            <a:srgbClr val="FFFFFF"/>
                          </a:solidFill>
                          <a:latin typeface="Gotham Book"/>
                          <a:cs typeface="Gotham Book"/>
                        </a:rPr>
                        <a:t> </a:t>
                      </a:r>
                      <a:r>
                        <a:rPr sz="1150" b="0" spc="-25" dirty="0">
                          <a:solidFill>
                            <a:srgbClr val="FFFFFF"/>
                          </a:solidFill>
                          <a:latin typeface="Gotham Book"/>
                          <a:cs typeface="Gotham Book"/>
                        </a:rPr>
                        <a:t>Oak</a:t>
                      </a:r>
                      <a:endParaRPr sz="1150">
                        <a:latin typeface="Gotham Book"/>
                        <a:cs typeface="Gotham Book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92735">
                        <a:lnSpc>
                          <a:spcPts val="1195"/>
                        </a:lnSpc>
                      </a:pPr>
                      <a:r>
                        <a:rPr sz="1150" b="0" dirty="0">
                          <a:solidFill>
                            <a:srgbClr val="FFFFFF"/>
                          </a:solidFill>
                          <a:latin typeface="Gotham Book"/>
                          <a:cs typeface="Gotham Book"/>
                        </a:rPr>
                        <a:t>Cherry </a:t>
                      </a:r>
                      <a:r>
                        <a:rPr sz="1150" b="0" spc="-20" dirty="0">
                          <a:solidFill>
                            <a:srgbClr val="FFFFFF"/>
                          </a:solidFill>
                          <a:latin typeface="Gotham Book"/>
                          <a:cs typeface="Gotham Book"/>
                        </a:rPr>
                        <a:t>Wood</a:t>
                      </a:r>
                      <a:endParaRPr sz="1150">
                        <a:latin typeface="Gotham Book"/>
                        <a:cs typeface="Gotham Book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90500">
                        <a:lnSpc>
                          <a:spcPts val="1195"/>
                        </a:lnSpc>
                        <a:spcBef>
                          <a:spcPts val="5"/>
                        </a:spcBef>
                      </a:pPr>
                      <a:r>
                        <a:rPr sz="1150" b="0" spc="-10" dirty="0">
                          <a:solidFill>
                            <a:srgbClr val="FFFFFF"/>
                          </a:solidFill>
                          <a:latin typeface="Gotham Book"/>
                          <a:cs typeface="Gotham Book"/>
                        </a:rPr>
                        <a:t>Walnut</a:t>
                      </a:r>
                      <a:endParaRPr sz="1150">
                        <a:latin typeface="Gotham Book"/>
                        <a:cs typeface="Gotham Book"/>
                      </a:endParaRPr>
                    </a:p>
                  </a:txBody>
                  <a:tcPr marL="0" marR="0" marT="635" marB="0"/>
                </a:tc>
                <a:tc>
                  <a:txBody>
                    <a:bodyPr/>
                    <a:lstStyle/>
                    <a:p>
                      <a:pPr marL="421005">
                        <a:lnSpc>
                          <a:spcPts val="1195"/>
                        </a:lnSpc>
                        <a:spcBef>
                          <a:spcPts val="5"/>
                        </a:spcBef>
                      </a:pPr>
                      <a:r>
                        <a:rPr sz="1150" b="0" dirty="0">
                          <a:solidFill>
                            <a:srgbClr val="FFFFFF"/>
                          </a:solidFill>
                          <a:latin typeface="Gotham Book"/>
                          <a:cs typeface="Gotham Book"/>
                        </a:rPr>
                        <a:t>Dark </a:t>
                      </a:r>
                      <a:r>
                        <a:rPr sz="1150" b="0" spc="-10" dirty="0">
                          <a:solidFill>
                            <a:srgbClr val="FFFFFF"/>
                          </a:solidFill>
                          <a:latin typeface="Gotham Book"/>
                          <a:cs typeface="Gotham Book"/>
                        </a:rPr>
                        <a:t>Walnut</a:t>
                      </a:r>
                      <a:endParaRPr sz="1150">
                        <a:latin typeface="Gotham Book"/>
                        <a:cs typeface="Gotham Book"/>
                      </a:endParaRPr>
                    </a:p>
                  </a:txBody>
                  <a:tcPr marL="0" marR="0" marT="635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7800">
                <a:tc>
                  <a:txBody>
                    <a:bodyPr/>
                    <a:lstStyle/>
                    <a:p>
                      <a:pPr marL="31750">
                        <a:lnSpc>
                          <a:spcPts val="1300"/>
                        </a:lnSpc>
                      </a:pPr>
                      <a:r>
                        <a:rPr sz="1150" b="0" spc="-20" dirty="0">
                          <a:solidFill>
                            <a:srgbClr val="FFFFFF"/>
                          </a:solidFill>
                          <a:latin typeface="Gotham Book"/>
                          <a:cs typeface="Gotham Book"/>
                        </a:rPr>
                        <a:t>Gray</a:t>
                      </a:r>
                      <a:endParaRPr sz="1150">
                        <a:latin typeface="Gotham Book"/>
                        <a:cs typeface="Gotham Book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78130">
                        <a:lnSpc>
                          <a:spcPts val="1245"/>
                        </a:lnSpc>
                      </a:pPr>
                      <a:r>
                        <a:rPr sz="1150" b="0" dirty="0">
                          <a:solidFill>
                            <a:srgbClr val="FFFFFF"/>
                          </a:solidFill>
                          <a:latin typeface="Gotham Book"/>
                          <a:cs typeface="Gotham Book"/>
                        </a:rPr>
                        <a:t>Gray</a:t>
                      </a:r>
                      <a:r>
                        <a:rPr sz="1150" b="0" spc="-55" dirty="0">
                          <a:solidFill>
                            <a:srgbClr val="FFFFFF"/>
                          </a:solidFill>
                          <a:latin typeface="Gotham Book"/>
                          <a:cs typeface="Gotham Book"/>
                        </a:rPr>
                        <a:t> </a:t>
                      </a:r>
                      <a:r>
                        <a:rPr sz="1150" b="0" spc="-25" dirty="0">
                          <a:solidFill>
                            <a:srgbClr val="FFFFFF"/>
                          </a:solidFill>
                          <a:latin typeface="Gotham Book"/>
                          <a:cs typeface="Gotham Book"/>
                        </a:rPr>
                        <a:t>Oak</a:t>
                      </a:r>
                      <a:endParaRPr sz="1150">
                        <a:latin typeface="Gotham Book"/>
                        <a:cs typeface="Gotham Book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pSp>
        <p:nvGrpSpPr>
          <p:cNvPr id="64" name="object 64"/>
          <p:cNvGrpSpPr/>
          <p:nvPr/>
        </p:nvGrpSpPr>
        <p:grpSpPr>
          <a:xfrm>
            <a:off x="7421622" y="6442500"/>
            <a:ext cx="1140460" cy="1140460"/>
            <a:chOff x="7421622" y="6442500"/>
            <a:chExt cx="1140460" cy="1140460"/>
          </a:xfrm>
        </p:grpSpPr>
        <p:pic>
          <p:nvPicPr>
            <p:cNvPr id="65" name="object 65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7423805" y="6444693"/>
              <a:ext cx="1135808" cy="1135818"/>
            </a:xfrm>
            <a:prstGeom prst="rect">
              <a:avLst/>
            </a:prstGeom>
          </p:spPr>
        </p:pic>
        <p:sp>
          <p:nvSpPr>
            <p:cNvPr id="66" name="object 66"/>
            <p:cNvSpPr/>
            <p:nvPr/>
          </p:nvSpPr>
          <p:spPr>
            <a:xfrm>
              <a:off x="7423805" y="6444683"/>
              <a:ext cx="1136015" cy="1136015"/>
            </a:xfrm>
            <a:custGeom>
              <a:avLst/>
              <a:gdLst/>
              <a:ahLst/>
              <a:cxnLst/>
              <a:rect l="l" t="t" r="r" b="b"/>
              <a:pathLst>
                <a:path w="1136015" h="1136015">
                  <a:moveTo>
                    <a:pt x="0" y="1135829"/>
                  </a:moveTo>
                  <a:lnTo>
                    <a:pt x="1135808" y="1135829"/>
                  </a:lnTo>
                  <a:lnTo>
                    <a:pt x="1135808" y="0"/>
                  </a:lnTo>
                  <a:lnTo>
                    <a:pt x="0" y="0"/>
                  </a:lnTo>
                  <a:lnTo>
                    <a:pt x="0" y="1135829"/>
                  </a:lnTo>
                  <a:close/>
                </a:path>
              </a:pathLst>
            </a:custGeom>
            <a:ln w="4366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7" name="object 67"/>
          <p:cNvGrpSpPr/>
          <p:nvPr/>
        </p:nvGrpSpPr>
        <p:grpSpPr>
          <a:xfrm>
            <a:off x="1978552" y="6442500"/>
            <a:ext cx="1140460" cy="1140460"/>
            <a:chOff x="1978552" y="6442500"/>
            <a:chExt cx="1140460" cy="1140460"/>
          </a:xfrm>
        </p:grpSpPr>
        <p:pic>
          <p:nvPicPr>
            <p:cNvPr id="68" name="object 68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1980735" y="6444693"/>
              <a:ext cx="1135808" cy="1135818"/>
            </a:xfrm>
            <a:prstGeom prst="rect">
              <a:avLst/>
            </a:prstGeom>
          </p:spPr>
        </p:pic>
        <p:sp>
          <p:nvSpPr>
            <p:cNvPr id="69" name="object 69"/>
            <p:cNvSpPr/>
            <p:nvPr/>
          </p:nvSpPr>
          <p:spPr>
            <a:xfrm>
              <a:off x="1980735" y="6444683"/>
              <a:ext cx="1136015" cy="1136015"/>
            </a:xfrm>
            <a:custGeom>
              <a:avLst/>
              <a:gdLst/>
              <a:ahLst/>
              <a:cxnLst/>
              <a:rect l="l" t="t" r="r" b="b"/>
              <a:pathLst>
                <a:path w="1136014" h="1136015">
                  <a:moveTo>
                    <a:pt x="0" y="1135829"/>
                  </a:moveTo>
                  <a:lnTo>
                    <a:pt x="1135808" y="1135829"/>
                  </a:lnTo>
                  <a:lnTo>
                    <a:pt x="1135808" y="0"/>
                  </a:lnTo>
                  <a:lnTo>
                    <a:pt x="0" y="0"/>
                  </a:lnTo>
                  <a:lnTo>
                    <a:pt x="0" y="1135829"/>
                  </a:lnTo>
                  <a:close/>
                </a:path>
              </a:pathLst>
            </a:custGeom>
            <a:ln w="4366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70" name="object 70"/>
          <p:cNvGrpSpPr/>
          <p:nvPr/>
        </p:nvGrpSpPr>
        <p:grpSpPr>
          <a:xfrm>
            <a:off x="8782387" y="6442500"/>
            <a:ext cx="1140460" cy="1140460"/>
            <a:chOff x="8782387" y="6442500"/>
            <a:chExt cx="1140460" cy="1140460"/>
          </a:xfrm>
        </p:grpSpPr>
        <p:pic>
          <p:nvPicPr>
            <p:cNvPr id="71" name="object 71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8784570" y="6444693"/>
              <a:ext cx="1135808" cy="1135818"/>
            </a:xfrm>
            <a:prstGeom prst="rect">
              <a:avLst/>
            </a:prstGeom>
          </p:spPr>
        </p:pic>
        <p:sp>
          <p:nvSpPr>
            <p:cNvPr id="72" name="object 72"/>
            <p:cNvSpPr/>
            <p:nvPr/>
          </p:nvSpPr>
          <p:spPr>
            <a:xfrm>
              <a:off x="8784570" y="6444683"/>
              <a:ext cx="1136015" cy="1136015"/>
            </a:xfrm>
            <a:custGeom>
              <a:avLst/>
              <a:gdLst/>
              <a:ahLst/>
              <a:cxnLst/>
              <a:rect l="l" t="t" r="r" b="b"/>
              <a:pathLst>
                <a:path w="1136015" h="1136015">
                  <a:moveTo>
                    <a:pt x="0" y="1135829"/>
                  </a:moveTo>
                  <a:lnTo>
                    <a:pt x="1135808" y="1135829"/>
                  </a:lnTo>
                  <a:lnTo>
                    <a:pt x="1135808" y="0"/>
                  </a:lnTo>
                  <a:lnTo>
                    <a:pt x="0" y="0"/>
                  </a:lnTo>
                  <a:lnTo>
                    <a:pt x="0" y="1135829"/>
                  </a:lnTo>
                  <a:close/>
                </a:path>
              </a:pathLst>
            </a:custGeom>
            <a:ln w="4366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73" name="object 73"/>
          <p:cNvGrpSpPr/>
          <p:nvPr/>
        </p:nvGrpSpPr>
        <p:grpSpPr>
          <a:xfrm>
            <a:off x="3339317" y="6442500"/>
            <a:ext cx="1140460" cy="1140460"/>
            <a:chOff x="3339317" y="6442500"/>
            <a:chExt cx="1140460" cy="1140460"/>
          </a:xfrm>
        </p:grpSpPr>
        <p:pic>
          <p:nvPicPr>
            <p:cNvPr id="74" name="object 74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3341501" y="6444693"/>
              <a:ext cx="1135807" cy="1135818"/>
            </a:xfrm>
            <a:prstGeom prst="rect">
              <a:avLst/>
            </a:prstGeom>
          </p:spPr>
        </p:pic>
        <p:sp>
          <p:nvSpPr>
            <p:cNvPr id="75" name="object 75"/>
            <p:cNvSpPr/>
            <p:nvPr/>
          </p:nvSpPr>
          <p:spPr>
            <a:xfrm>
              <a:off x="3341500" y="6444683"/>
              <a:ext cx="1136015" cy="1136015"/>
            </a:xfrm>
            <a:custGeom>
              <a:avLst/>
              <a:gdLst/>
              <a:ahLst/>
              <a:cxnLst/>
              <a:rect l="l" t="t" r="r" b="b"/>
              <a:pathLst>
                <a:path w="1136014" h="1136015">
                  <a:moveTo>
                    <a:pt x="0" y="1135829"/>
                  </a:moveTo>
                  <a:lnTo>
                    <a:pt x="1135808" y="1135829"/>
                  </a:lnTo>
                  <a:lnTo>
                    <a:pt x="1135808" y="0"/>
                  </a:lnTo>
                  <a:lnTo>
                    <a:pt x="0" y="0"/>
                  </a:lnTo>
                  <a:lnTo>
                    <a:pt x="0" y="1135829"/>
                  </a:lnTo>
                  <a:close/>
                </a:path>
              </a:pathLst>
            </a:custGeom>
            <a:ln w="4366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76" name="object 76"/>
          <p:cNvGrpSpPr/>
          <p:nvPr/>
        </p:nvGrpSpPr>
        <p:grpSpPr>
          <a:xfrm>
            <a:off x="4700082" y="6442500"/>
            <a:ext cx="1140460" cy="1140460"/>
            <a:chOff x="4700082" y="6442500"/>
            <a:chExt cx="1140460" cy="1140460"/>
          </a:xfrm>
        </p:grpSpPr>
        <p:pic>
          <p:nvPicPr>
            <p:cNvPr id="77" name="object 77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4702268" y="6444693"/>
              <a:ext cx="1135804" cy="1135818"/>
            </a:xfrm>
            <a:prstGeom prst="rect">
              <a:avLst/>
            </a:prstGeom>
          </p:spPr>
        </p:pic>
        <p:sp>
          <p:nvSpPr>
            <p:cNvPr id="78" name="object 78"/>
            <p:cNvSpPr/>
            <p:nvPr/>
          </p:nvSpPr>
          <p:spPr>
            <a:xfrm>
              <a:off x="4702265" y="6444683"/>
              <a:ext cx="1136015" cy="1136015"/>
            </a:xfrm>
            <a:custGeom>
              <a:avLst/>
              <a:gdLst/>
              <a:ahLst/>
              <a:cxnLst/>
              <a:rect l="l" t="t" r="r" b="b"/>
              <a:pathLst>
                <a:path w="1136014" h="1136015">
                  <a:moveTo>
                    <a:pt x="0" y="1135829"/>
                  </a:moveTo>
                  <a:lnTo>
                    <a:pt x="1135808" y="1135829"/>
                  </a:lnTo>
                  <a:lnTo>
                    <a:pt x="1135808" y="0"/>
                  </a:lnTo>
                  <a:lnTo>
                    <a:pt x="0" y="0"/>
                  </a:lnTo>
                  <a:lnTo>
                    <a:pt x="0" y="1135829"/>
                  </a:lnTo>
                  <a:close/>
                </a:path>
              </a:pathLst>
            </a:custGeom>
            <a:ln w="4366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79" name="object 79"/>
          <p:cNvGrpSpPr/>
          <p:nvPr/>
        </p:nvGrpSpPr>
        <p:grpSpPr>
          <a:xfrm>
            <a:off x="6060846" y="6442500"/>
            <a:ext cx="1140460" cy="1140460"/>
            <a:chOff x="6060846" y="6442500"/>
            <a:chExt cx="1140460" cy="1140460"/>
          </a:xfrm>
        </p:grpSpPr>
        <p:pic>
          <p:nvPicPr>
            <p:cNvPr id="80" name="object 80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6063034" y="6444693"/>
              <a:ext cx="1135803" cy="1135818"/>
            </a:xfrm>
            <a:prstGeom prst="rect">
              <a:avLst/>
            </a:prstGeom>
          </p:spPr>
        </p:pic>
        <p:sp>
          <p:nvSpPr>
            <p:cNvPr id="81" name="object 81"/>
            <p:cNvSpPr/>
            <p:nvPr/>
          </p:nvSpPr>
          <p:spPr>
            <a:xfrm>
              <a:off x="6063029" y="6444683"/>
              <a:ext cx="1136015" cy="1136015"/>
            </a:xfrm>
            <a:custGeom>
              <a:avLst/>
              <a:gdLst/>
              <a:ahLst/>
              <a:cxnLst/>
              <a:rect l="l" t="t" r="r" b="b"/>
              <a:pathLst>
                <a:path w="1136015" h="1136015">
                  <a:moveTo>
                    <a:pt x="0" y="1135829"/>
                  </a:moveTo>
                  <a:lnTo>
                    <a:pt x="1135808" y="1135829"/>
                  </a:lnTo>
                  <a:lnTo>
                    <a:pt x="1135808" y="0"/>
                  </a:lnTo>
                  <a:lnTo>
                    <a:pt x="0" y="0"/>
                  </a:lnTo>
                  <a:lnTo>
                    <a:pt x="0" y="1135829"/>
                  </a:lnTo>
                  <a:close/>
                </a:path>
              </a:pathLst>
            </a:custGeom>
            <a:ln w="4366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2" name="object 82"/>
          <p:cNvSpPr txBox="1"/>
          <p:nvPr/>
        </p:nvSpPr>
        <p:spPr>
          <a:xfrm>
            <a:off x="605082" y="8410758"/>
            <a:ext cx="2897505" cy="47815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2950" b="0" dirty="0">
                <a:solidFill>
                  <a:srgbClr val="FFFFFF"/>
                </a:solidFill>
                <a:latin typeface="Gotham Book"/>
                <a:cs typeface="Gotham Book"/>
              </a:rPr>
              <a:t>Brick</a:t>
            </a:r>
            <a:r>
              <a:rPr sz="2950" b="0" spc="-95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950" b="0" dirty="0">
                <a:solidFill>
                  <a:srgbClr val="FFFFFF"/>
                </a:solidFill>
                <a:latin typeface="Gotham Book"/>
                <a:cs typeface="Gotham Book"/>
              </a:rPr>
              <a:t>and</a:t>
            </a:r>
            <a:r>
              <a:rPr sz="2950" b="0" spc="-95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2950" b="0" spc="-20" dirty="0">
                <a:solidFill>
                  <a:srgbClr val="FFFFFF"/>
                </a:solidFill>
                <a:latin typeface="Gotham Book"/>
                <a:cs typeface="Gotham Book"/>
              </a:rPr>
              <a:t>stone</a:t>
            </a:r>
            <a:endParaRPr sz="2950">
              <a:latin typeface="Gotham Book"/>
              <a:cs typeface="Gotham Book"/>
            </a:endParaRPr>
          </a:p>
        </p:txBody>
      </p:sp>
      <p:sp>
        <p:nvSpPr>
          <p:cNvPr id="83" name="object 83"/>
          <p:cNvSpPr txBox="1"/>
          <p:nvPr/>
        </p:nvSpPr>
        <p:spPr>
          <a:xfrm>
            <a:off x="605082" y="10131499"/>
            <a:ext cx="907415" cy="349885"/>
          </a:xfrm>
          <a:prstGeom prst="rect">
            <a:avLst/>
          </a:prstGeom>
        </p:spPr>
        <p:txBody>
          <a:bodyPr vert="horz" wrap="square" lIns="0" tIns="41910" rIns="0" bIns="0" rtlCol="0">
            <a:spAutoFit/>
          </a:bodyPr>
          <a:lstStyle/>
          <a:p>
            <a:pPr marL="12700" marR="5080">
              <a:lnSpc>
                <a:spcPts val="1160"/>
              </a:lnSpc>
              <a:spcBef>
                <a:spcPts val="330"/>
              </a:spcBef>
            </a:pPr>
            <a:r>
              <a:rPr sz="1150" b="0" dirty="0">
                <a:solidFill>
                  <a:srgbClr val="FFFFFF"/>
                </a:solidFill>
                <a:latin typeface="Gotham Book"/>
                <a:cs typeface="Gotham Book"/>
              </a:rPr>
              <a:t>White</a:t>
            </a:r>
            <a:r>
              <a:rPr sz="1150" b="0" spc="-35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1150" b="0" spc="-20" dirty="0">
                <a:solidFill>
                  <a:srgbClr val="FFFFFF"/>
                </a:solidFill>
                <a:latin typeface="Gotham Book"/>
                <a:cs typeface="Gotham Book"/>
              </a:rPr>
              <a:t>Wash </a:t>
            </a:r>
            <a:r>
              <a:rPr sz="1150" b="0" spc="-10" dirty="0">
                <a:solidFill>
                  <a:srgbClr val="FFFFFF"/>
                </a:solidFill>
                <a:latin typeface="Gotham Book"/>
                <a:cs typeface="Gotham Book"/>
              </a:rPr>
              <a:t>Brick</a:t>
            </a:r>
            <a:endParaRPr sz="1150">
              <a:latin typeface="Gotham Book"/>
              <a:cs typeface="Gotham Book"/>
            </a:endParaRPr>
          </a:p>
        </p:txBody>
      </p:sp>
      <p:grpSp>
        <p:nvGrpSpPr>
          <p:cNvPr id="84" name="object 84"/>
          <p:cNvGrpSpPr/>
          <p:nvPr/>
        </p:nvGrpSpPr>
        <p:grpSpPr>
          <a:xfrm>
            <a:off x="617787" y="8990977"/>
            <a:ext cx="1140460" cy="1140460"/>
            <a:chOff x="617787" y="8990977"/>
            <a:chExt cx="1140460" cy="1140460"/>
          </a:xfrm>
        </p:grpSpPr>
        <p:pic>
          <p:nvPicPr>
            <p:cNvPr id="85" name="object 85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619967" y="8993161"/>
              <a:ext cx="1135801" cy="1135828"/>
            </a:xfrm>
            <a:prstGeom prst="rect">
              <a:avLst/>
            </a:prstGeom>
          </p:spPr>
        </p:pic>
        <p:sp>
          <p:nvSpPr>
            <p:cNvPr id="86" name="object 86"/>
            <p:cNvSpPr/>
            <p:nvPr/>
          </p:nvSpPr>
          <p:spPr>
            <a:xfrm>
              <a:off x="619970" y="8993160"/>
              <a:ext cx="1136015" cy="1136015"/>
            </a:xfrm>
            <a:custGeom>
              <a:avLst/>
              <a:gdLst/>
              <a:ahLst/>
              <a:cxnLst/>
              <a:rect l="l" t="t" r="r" b="b"/>
              <a:pathLst>
                <a:path w="1136014" h="1136015">
                  <a:moveTo>
                    <a:pt x="0" y="1135829"/>
                  </a:moveTo>
                  <a:lnTo>
                    <a:pt x="1135808" y="1135829"/>
                  </a:lnTo>
                  <a:lnTo>
                    <a:pt x="1135808" y="0"/>
                  </a:lnTo>
                  <a:lnTo>
                    <a:pt x="0" y="0"/>
                  </a:lnTo>
                  <a:lnTo>
                    <a:pt x="0" y="1135829"/>
                  </a:lnTo>
                  <a:close/>
                </a:path>
              </a:pathLst>
            </a:custGeom>
            <a:ln w="4366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7" name="object 87"/>
          <p:cNvSpPr txBox="1"/>
          <p:nvPr/>
        </p:nvSpPr>
        <p:spPr>
          <a:xfrm>
            <a:off x="3328800" y="10131499"/>
            <a:ext cx="1076325" cy="349885"/>
          </a:xfrm>
          <a:prstGeom prst="rect">
            <a:avLst/>
          </a:prstGeom>
        </p:spPr>
        <p:txBody>
          <a:bodyPr vert="horz" wrap="square" lIns="0" tIns="41910" rIns="0" bIns="0" rtlCol="0">
            <a:spAutoFit/>
          </a:bodyPr>
          <a:lstStyle/>
          <a:p>
            <a:pPr marL="12700" marR="5080">
              <a:lnSpc>
                <a:spcPts val="1160"/>
              </a:lnSpc>
              <a:spcBef>
                <a:spcPts val="330"/>
              </a:spcBef>
            </a:pPr>
            <a:r>
              <a:rPr sz="1150" b="0" spc="-10" dirty="0">
                <a:solidFill>
                  <a:srgbClr val="FFFFFF"/>
                </a:solidFill>
                <a:latin typeface="Gotham Book"/>
                <a:cs typeface="Gotham Book"/>
              </a:rPr>
              <a:t>Transparent </a:t>
            </a:r>
            <a:r>
              <a:rPr sz="1150" b="0" dirty="0">
                <a:solidFill>
                  <a:srgbClr val="FFFFFF"/>
                </a:solidFill>
                <a:latin typeface="Gotham Book"/>
                <a:cs typeface="Gotham Book"/>
              </a:rPr>
              <a:t>Gray</a:t>
            </a:r>
            <a:r>
              <a:rPr sz="1150" b="0" spc="-55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1150" b="0" spc="-10" dirty="0">
                <a:solidFill>
                  <a:srgbClr val="FFFFFF"/>
                </a:solidFill>
                <a:latin typeface="Gotham Book"/>
                <a:cs typeface="Gotham Book"/>
              </a:rPr>
              <a:t>Concrete</a:t>
            </a:r>
            <a:endParaRPr sz="1150">
              <a:latin typeface="Gotham Book"/>
              <a:cs typeface="Gotham Book"/>
            </a:endParaRPr>
          </a:p>
        </p:txBody>
      </p:sp>
      <p:grpSp>
        <p:nvGrpSpPr>
          <p:cNvPr id="88" name="object 88"/>
          <p:cNvGrpSpPr/>
          <p:nvPr/>
        </p:nvGrpSpPr>
        <p:grpSpPr>
          <a:xfrm>
            <a:off x="3339317" y="8990977"/>
            <a:ext cx="1140460" cy="1140460"/>
            <a:chOff x="3339317" y="8990977"/>
            <a:chExt cx="1140460" cy="1140460"/>
          </a:xfrm>
        </p:grpSpPr>
        <p:pic>
          <p:nvPicPr>
            <p:cNvPr id="89" name="object 89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3341500" y="8993161"/>
              <a:ext cx="1135808" cy="1135828"/>
            </a:xfrm>
            <a:prstGeom prst="rect">
              <a:avLst/>
            </a:prstGeom>
          </p:spPr>
        </p:pic>
        <p:sp>
          <p:nvSpPr>
            <p:cNvPr id="90" name="object 90"/>
            <p:cNvSpPr/>
            <p:nvPr/>
          </p:nvSpPr>
          <p:spPr>
            <a:xfrm>
              <a:off x="3341500" y="8993160"/>
              <a:ext cx="1136015" cy="1136015"/>
            </a:xfrm>
            <a:custGeom>
              <a:avLst/>
              <a:gdLst/>
              <a:ahLst/>
              <a:cxnLst/>
              <a:rect l="l" t="t" r="r" b="b"/>
              <a:pathLst>
                <a:path w="1136014" h="1136015">
                  <a:moveTo>
                    <a:pt x="0" y="1135829"/>
                  </a:moveTo>
                  <a:lnTo>
                    <a:pt x="1135808" y="1135829"/>
                  </a:lnTo>
                  <a:lnTo>
                    <a:pt x="1135808" y="0"/>
                  </a:lnTo>
                  <a:lnTo>
                    <a:pt x="0" y="0"/>
                  </a:lnTo>
                  <a:lnTo>
                    <a:pt x="0" y="1135829"/>
                  </a:lnTo>
                  <a:close/>
                </a:path>
              </a:pathLst>
            </a:custGeom>
            <a:ln w="4366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1" name="object 91"/>
          <p:cNvSpPr txBox="1"/>
          <p:nvPr/>
        </p:nvSpPr>
        <p:spPr>
          <a:xfrm>
            <a:off x="1968034" y="10131499"/>
            <a:ext cx="783590" cy="349885"/>
          </a:xfrm>
          <a:prstGeom prst="rect">
            <a:avLst/>
          </a:prstGeom>
        </p:spPr>
        <p:txBody>
          <a:bodyPr vert="horz" wrap="square" lIns="0" tIns="41910" rIns="0" bIns="0" rtlCol="0">
            <a:spAutoFit/>
          </a:bodyPr>
          <a:lstStyle/>
          <a:p>
            <a:pPr marL="12700" marR="5080">
              <a:lnSpc>
                <a:spcPts val="1160"/>
              </a:lnSpc>
              <a:spcBef>
                <a:spcPts val="330"/>
              </a:spcBef>
            </a:pPr>
            <a:r>
              <a:rPr sz="1150" b="0" spc="-10" dirty="0">
                <a:solidFill>
                  <a:srgbClr val="FFFFFF"/>
                </a:solidFill>
                <a:latin typeface="Gotham Book"/>
                <a:cs typeface="Gotham Book"/>
              </a:rPr>
              <a:t>Smokey </a:t>
            </a:r>
            <a:r>
              <a:rPr sz="1150" b="0" dirty="0">
                <a:solidFill>
                  <a:srgbClr val="FFFFFF"/>
                </a:solidFill>
                <a:latin typeface="Gotham Book"/>
                <a:cs typeface="Gotham Book"/>
              </a:rPr>
              <a:t>Gray</a:t>
            </a:r>
            <a:r>
              <a:rPr sz="1150" b="0" spc="-65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1150" b="0" spc="-10" dirty="0">
                <a:solidFill>
                  <a:srgbClr val="FFFFFF"/>
                </a:solidFill>
                <a:latin typeface="Gotham Book"/>
                <a:cs typeface="Gotham Book"/>
              </a:rPr>
              <a:t>Brick</a:t>
            </a:r>
            <a:endParaRPr sz="1150">
              <a:latin typeface="Gotham Book"/>
              <a:cs typeface="Gotham Book"/>
            </a:endParaRPr>
          </a:p>
        </p:txBody>
      </p:sp>
      <p:grpSp>
        <p:nvGrpSpPr>
          <p:cNvPr id="92" name="object 92"/>
          <p:cNvGrpSpPr/>
          <p:nvPr/>
        </p:nvGrpSpPr>
        <p:grpSpPr>
          <a:xfrm>
            <a:off x="1978552" y="8990977"/>
            <a:ext cx="1140460" cy="1140460"/>
            <a:chOff x="1978552" y="8990977"/>
            <a:chExt cx="1140460" cy="1140460"/>
          </a:xfrm>
        </p:grpSpPr>
        <p:pic>
          <p:nvPicPr>
            <p:cNvPr id="93" name="object 93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1980735" y="8993161"/>
              <a:ext cx="1135808" cy="1135828"/>
            </a:xfrm>
            <a:prstGeom prst="rect">
              <a:avLst/>
            </a:prstGeom>
          </p:spPr>
        </p:pic>
        <p:sp>
          <p:nvSpPr>
            <p:cNvPr id="94" name="object 94"/>
            <p:cNvSpPr/>
            <p:nvPr/>
          </p:nvSpPr>
          <p:spPr>
            <a:xfrm>
              <a:off x="1980735" y="8993160"/>
              <a:ext cx="1136015" cy="1136015"/>
            </a:xfrm>
            <a:custGeom>
              <a:avLst/>
              <a:gdLst/>
              <a:ahLst/>
              <a:cxnLst/>
              <a:rect l="l" t="t" r="r" b="b"/>
              <a:pathLst>
                <a:path w="1136014" h="1136015">
                  <a:moveTo>
                    <a:pt x="0" y="1135829"/>
                  </a:moveTo>
                  <a:lnTo>
                    <a:pt x="1135808" y="1135829"/>
                  </a:lnTo>
                  <a:lnTo>
                    <a:pt x="1135808" y="0"/>
                  </a:lnTo>
                  <a:lnTo>
                    <a:pt x="0" y="0"/>
                  </a:lnTo>
                  <a:lnTo>
                    <a:pt x="0" y="1135829"/>
                  </a:lnTo>
                  <a:close/>
                </a:path>
              </a:pathLst>
            </a:custGeom>
            <a:ln w="4366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5" name="object 95"/>
          <p:cNvSpPr txBox="1"/>
          <p:nvPr/>
        </p:nvSpPr>
        <p:spPr>
          <a:xfrm>
            <a:off x="4689568" y="10131499"/>
            <a:ext cx="869950" cy="20256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150" b="0" dirty="0">
                <a:solidFill>
                  <a:srgbClr val="FFFFFF"/>
                </a:solidFill>
                <a:latin typeface="Gotham Book"/>
                <a:cs typeface="Gotham Book"/>
              </a:rPr>
              <a:t>Warm</a:t>
            </a:r>
            <a:r>
              <a:rPr sz="1150" b="0" spc="-85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1150" b="0" spc="-10" dirty="0">
                <a:solidFill>
                  <a:srgbClr val="FFFFFF"/>
                </a:solidFill>
                <a:latin typeface="Gotham Book"/>
                <a:cs typeface="Gotham Book"/>
              </a:rPr>
              <a:t>Slate</a:t>
            </a:r>
            <a:endParaRPr sz="1150">
              <a:latin typeface="Gotham Book"/>
              <a:cs typeface="Gotham Book"/>
            </a:endParaRPr>
          </a:p>
        </p:txBody>
      </p:sp>
      <p:grpSp>
        <p:nvGrpSpPr>
          <p:cNvPr id="96" name="object 96"/>
          <p:cNvGrpSpPr/>
          <p:nvPr/>
        </p:nvGrpSpPr>
        <p:grpSpPr>
          <a:xfrm>
            <a:off x="4700082" y="8990977"/>
            <a:ext cx="1140460" cy="1140460"/>
            <a:chOff x="4700082" y="8990977"/>
            <a:chExt cx="1140460" cy="1140460"/>
          </a:xfrm>
        </p:grpSpPr>
        <p:pic>
          <p:nvPicPr>
            <p:cNvPr id="97" name="object 97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4702265" y="8993160"/>
              <a:ext cx="1135808" cy="1135829"/>
            </a:xfrm>
            <a:prstGeom prst="rect">
              <a:avLst/>
            </a:prstGeom>
          </p:spPr>
        </p:pic>
        <p:sp>
          <p:nvSpPr>
            <p:cNvPr id="98" name="object 98"/>
            <p:cNvSpPr/>
            <p:nvPr/>
          </p:nvSpPr>
          <p:spPr>
            <a:xfrm>
              <a:off x="4702265" y="8993160"/>
              <a:ext cx="1136015" cy="1136015"/>
            </a:xfrm>
            <a:custGeom>
              <a:avLst/>
              <a:gdLst/>
              <a:ahLst/>
              <a:cxnLst/>
              <a:rect l="l" t="t" r="r" b="b"/>
              <a:pathLst>
                <a:path w="1136014" h="1136015">
                  <a:moveTo>
                    <a:pt x="0" y="1135829"/>
                  </a:moveTo>
                  <a:lnTo>
                    <a:pt x="1135808" y="1135829"/>
                  </a:lnTo>
                  <a:lnTo>
                    <a:pt x="1135808" y="0"/>
                  </a:lnTo>
                  <a:lnTo>
                    <a:pt x="0" y="0"/>
                  </a:lnTo>
                  <a:lnTo>
                    <a:pt x="0" y="1135829"/>
                  </a:lnTo>
                  <a:close/>
                </a:path>
              </a:pathLst>
            </a:custGeom>
            <a:ln w="4366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9" name="object 99"/>
          <p:cNvSpPr txBox="1"/>
          <p:nvPr/>
        </p:nvSpPr>
        <p:spPr>
          <a:xfrm>
            <a:off x="6048150" y="10131499"/>
            <a:ext cx="1172210" cy="20256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150" b="0" dirty="0">
                <a:solidFill>
                  <a:srgbClr val="FFFFFF"/>
                </a:solidFill>
                <a:latin typeface="Gotham Book"/>
                <a:cs typeface="Gotham Book"/>
              </a:rPr>
              <a:t>Aged</a:t>
            </a:r>
            <a:r>
              <a:rPr sz="1150" b="0" spc="-25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1150" b="0" dirty="0">
                <a:solidFill>
                  <a:srgbClr val="FFFFFF"/>
                </a:solidFill>
                <a:latin typeface="Gotham Book"/>
                <a:cs typeface="Gotham Book"/>
              </a:rPr>
              <a:t>Red</a:t>
            </a:r>
            <a:r>
              <a:rPr sz="1150" b="0" spc="-20" dirty="0">
                <a:solidFill>
                  <a:srgbClr val="FFFFFF"/>
                </a:solidFill>
                <a:latin typeface="Gotham Book"/>
                <a:cs typeface="Gotham Book"/>
              </a:rPr>
              <a:t> </a:t>
            </a:r>
            <a:r>
              <a:rPr sz="1150" b="0" spc="-10" dirty="0">
                <a:solidFill>
                  <a:srgbClr val="FFFFFF"/>
                </a:solidFill>
                <a:latin typeface="Gotham Book"/>
                <a:cs typeface="Gotham Book"/>
              </a:rPr>
              <a:t>Brick</a:t>
            </a:r>
            <a:endParaRPr sz="1150">
              <a:latin typeface="Gotham Book"/>
              <a:cs typeface="Gotham Book"/>
            </a:endParaRPr>
          </a:p>
        </p:txBody>
      </p:sp>
      <p:grpSp>
        <p:nvGrpSpPr>
          <p:cNvPr id="100" name="object 100"/>
          <p:cNvGrpSpPr/>
          <p:nvPr/>
        </p:nvGrpSpPr>
        <p:grpSpPr>
          <a:xfrm>
            <a:off x="6060846" y="8990977"/>
            <a:ext cx="1140460" cy="1140460"/>
            <a:chOff x="6060846" y="8990977"/>
            <a:chExt cx="1140460" cy="1140460"/>
          </a:xfrm>
        </p:grpSpPr>
        <p:pic>
          <p:nvPicPr>
            <p:cNvPr id="101" name="object 101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6063034" y="8993161"/>
              <a:ext cx="1135803" cy="1135828"/>
            </a:xfrm>
            <a:prstGeom prst="rect">
              <a:avLst/>
            </a:prstGeom>
          </p:spPr>
        </p:pic>
        <p:sp>
          <p:nvSpPr>
            <p:cNvPr id="102" name="object 102"/>
            <p:cNvSpPr/>
            <p:nvPr/>
          </p:nvSpPr>
          <p:spPr>
            <a:xfrm>
              <a:off x="6063029" y="8993160"/>
              <a:ext cx="1136015" cy="1136015"/>
            </a:xfrm>
            <a:custGeom>
              <a:avLst/>
              <a:gdLst/>
              <a:ahLst/>
              <a:cxnLst/>
              <a:rect l="l" t="t" r="r" b="b"/>
              <a:pathLst>
                <a:path w="1136015" h="1136015">
                  <a:moveTo>
                    <a:pt x="0" y="1135829"/>
                  </a:moveTo>
                  <a:lnTo>
                    <a:pt x="1135808" y="1135829"/>
                  </a:lnTo>
                  <a:lnTo>
                    <a:pt x="1135808" y="0"/>
                  </a:lnTo>
                  <a:lnTo>
                    <a:pt x="0" y="0"/>
                  </a:lnTo>
                  <a:lnTo>
                    <a:pt x="0" y="1135829"/>
                  </a:lnTo>
                  <a:close/>
                </a:path>
              </a:pathLst>
            </a:custGeom>
            <a:ln w="4366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D3D8EA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</TotalTime>
  <Words>1656</Words>
  <Application>Microsoft Office PowerPoint</Application>
  <PresentationFormat>Custom</PresentationFormat>
  <Paragraphs>274</Paragraphs>
  <Slides>38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5" baseType="lpstr">
      <vt:lpstr>Gotham</vt:lpstr>
      <vt:lpstr>Gotham Book</vt:lpstr>
      <vt:lpstr>Gotham Medium</vt:lpstr>
      <vt:lpstr>MontereyFLF</vt:lpstr>
      <vt:lpstr>MontereyMediumFLF</vt:lpstr>
      <vt:lpstr>Times New Roman</vt:lpstr>
      <vt:lpstr>Office Theme</vt:lpstr>
      <vt:lpstr>PowerPoint Presentation</vt:lpstr>
      <vt:lpstr>PowerPoint Presentation</vt:lpstr>
      <vt:lpstr>A COLLABORATIVE PARTNER</vt:lpstr>
      <vt:lpstr>MATERIAL EXPERTS</vt:lpstr>
      <vt:lpstr>MARKET FOCUSED</vt:lpstr>
      <vt:lpstr>PowerPoint Presentation</vt:lpstr>
      <vt:lpstr>WHO WE SERVE</vt:lpstr>
      <vt:lpstr>Acusti·fiTM</vt:lpstr>
      <vt:lpstr>Acusti·fi</vt:lpstr>
      <vt:lpstr>Acusti·fi</vt:lpstr>
      <vt:lpstr>PowerPoint Presentation</vt:lpstr>
      <vt:lpstr>PowerPoint Presentation</vt:lpstr>
      <vt:lpstr>SOUND QUALITY</vt:lpstr>
      <vt:lpstr>HEALTH &amp; WELLNESS</vt:lpstr>
      <vt:lpstr>PowerPoint Presentation</vt:lpstr>
      <vt:lpstr>STATEMENT OF LINE</vt:lpstr>
      <vt:lpstr>Beams</vt:lpstr>
      <vt:lpstr>MODIFICATION</vt:lpstr>
      <vt:lpstr>PowerPoint Presentation</vt:lpstr>
      <vt:lpstr>PowerPoint Presentation</vt:lpstr>
      <vt:lpstr>INSPIRATION</vt:lpstr>
      <vt:lpstr>INSTALLATION</vt:lpstr>
      <vt:lpstr>CUSTOM PROCESS</vt:lpstr>
      <vt:lpstr>PowerPoint Presentation</vt:lpstr>
      <vt:lpstr>PROJECT SUPPORT</vt:lpstr>
      <vt:lpstr>HIGHLIGHTS</vt:lpstr>
      <vt:lpstr>PowerPoint Presentation</vt:lpstr>
      <vt:lpstr>PROJECT SUPPORT</vt:lpstr>
      <vt:lpstr>HIGHLIGHTS</vt:lpstr>
      <vt:lpstr>PowerPoint Presentation</vt:lpstr>
      <vt:lpstr>PROJECT SUPPORT</vt:lpstr>
      <vt:lpstr>HIGHLIGHTS</vt:lpstr>
      <vt:lpstr>PowerPoint Presentation</vt:lpstr>
      <vt:lpstr>PROJECT SUPPORT</vt:lpstr>
      <vt:lpstr>HIGHLIGHTS</vt:lpstr>
      <vt:lpstr>PowerPoint Presentation</vt:lpstr>
      <vt:lpstr>HIGHLIGHTS</vt:lpstr>
      <vt:lpstr>LET’S WORK TOGETHER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Zach Martin</cp:lastModifiedBy>
  <cp:revision>1</cp:revision>
  <dcterms:created xsi:type="dcterms:W3CDTF">2023-09-08T16:27:13Z</dcterms:created>
  <dcterms:modified xsi:type="dcterms:W3CDTF">2023-09-08T16:32:33Z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2023-09-08T00:00:00Z</vt:filetime>
  </property>
  <property fmtid="{D5CDD505-2E9C-101B-9397-08002B2CF9AE}" pid="3" name="Creator">
    <vt:lpwstr>Adobe InDesign 18.1 (Windows)</vt:lpwstr>
  </property>
  <property fmtid="{D5CDD505-2E9C-101B-9397-08002B2CF9AE}" pid="4" name="LastSaved">
    <vt:filetime>2023-09-08T00:00:00Z</vt:filetime>
  </property>
  <property fmtid="{D5CDD505-2E9C-101B-9397-08002B2CF9AE}" pid="5" name="Producer">
    <vt:lpwstr>Adobe PDF Library 17.0</vt:lpwstr>
  </property>
</Properties>
</file>